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handoutMasters/handoutMaster1.xml" ContentType="application/vnd.openxmlformats-officedocument.presentationml.handoutMaster+xml"/>
  <Override PartName="/ppt/notesMasters/notesMaster1.xml" ContentType="application/vnd.openxmlformats-officedocument.presentationml.notesMaster+xml"/>
  <Override PartName="/ppt/notesSlides/notesSlide1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heme/theme1.xml" ContentType="application/vnd.openxmlformats-officedocument.theme+xml"/>
  <Override PartName="/ppt/theme/theme2.xml" ContentType="application/vnd.openxmlformats-officedocument.theme+xml"/>
  <Override PartName="/ppt/theme/theme3.xml" ContentType="application/vnd.openxmlformats-officedocument.theme+xml"/>
  <Override PartName="/ppt/viewProps.xml" ContentType="application/vnd.openxmlformats-officedocument.presentationml.viewProps+xml"/>
</Types>
</file>

<file path=_rels/.rels><?xml version="1.0" encoding="UTF-8" standalone="yes"?>
<Relationships xmlns="http://schemas.openxmlformats.org/package/2006/relationships"><Relationship Id="rId1" Type="http://schemas.openxmlformats.org/officeDocument/2006/relationships/officeDocument" Target="ppt/presentation.xml"/><Relationship Id="rId4" Type="http://schemas.openxmlformats.org/package/2006/relationships/metadata/thumbnail" Target="docProps/thumbnail.jpeg"/><Relationship Id="rId3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5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notesMasterIdLst>
    <p:notesMasterId r:id="rId4"/>
  </p:notesMasterIdLst>
  <p:handoutMasterIdLst>
    <p:handoutMasterId r:id="rId27"/>
  </p:handoutMasterIdLst>
  <p:sldIdLst>
    <p:sldId id="484" r:id="rId3"/>
    <p:sldId id="520" r:id="rId5"/>
    <p:sldId id="620" r:id="rId6"/>
    <p:sldId id="650" r:id="rId7"/>
    <p:sldId id="651" r:id="rId8"/>
    <p:sldId id="652" r:id="rId9"/>
    <p:sldId id="653" r:id="rId10"/>
    <p:sldId id="654" r:id="rId11"/>
    <p:sldId id="655" r:id="rId12"/>
    <p:sldId id="656" r:id="rId13"/>
    <p:sldId id="657" r:id="rId14"/>
    <p:sldId id="658" r:id="rId15"/>
    <p:sldId id="659" r:id="rId16"/>
    <p:sldId id="660" r:id="rId17"/>
    <p:sldId id="661" r:id="rId18"/>
    <p:sldId id="662" r:id="rId19"/>
    <p:sldId id="663" r:id="rId20"/>
    <p:sldId id="664" r:id="rId21"/>
    <p:sldId id="665" r:id="rId22"/>
    <p:sldId id="666" r:id="rId23"/>
    <p:sldId id="667" r:id="rId24"/>
    <p:sldId id="669" r:id="rId25"/>
    <p:sldId id="670" r:id="rId26"/>
  </p:sldIdLst>
  <p:sldSz cx="12192000" cy="6858000"/>
  <p:notesSz cx="7103745" cy="10234295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AE2500"/>
    <a:srgbClr val="FF4E1B"/>
    <a:srgbClr val="FFAF25"/>
    <a:srgbClr val="FDBD92"/>
    <a:srgbClr val="FDC9A5"/>
    <a:srgbClr val="FFD6BE"/>
    <a:srgbClr val="FB9E60"/>
    <a:srgbClr val="FDAD7D"/>
    <a:srgbClr val="FEC39F"/>
    <a:srgbClr val="FDB484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2" autoAdjust="0"/>
    <p:restoredTop sz="94660"/>
  </p:normalViewPr>
  <p:slideViewPr>
    <p:cSldViewPr snapToGrid="0">
      <p:cViewPr varScale="1">
        <p:scale>
          <a:sx n="53" d="100"/>
          <a:sy n="53" d="100"/>
        </p:scale>
        <p:origin x="180" y="5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notesViewPr>
    <p:cSldViewPr snapToGrid="0">
      <p:cViewPr varScale="1">
        <p:scale>
          <a:sx n="41" d="100"/>
          <a:sy n="41" d="100"/>
        </p:scale>
        <p:origin x="1794" y="54"/>
      </p:cViewPr>
      <p:guideLst/>
    </p:cSldViewPr>
  </p:notesViewPr>
  <p:gridSpacing cx="76200" cy="76200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slide" Target="slides/slide6.xml"/><Relationship Id="rId8" Type="http://schemas.openxmlformats.org/officeDocument/2006/relationships/slide" Target="slides/slide5.xml"/><Relationship Id="rId7" Type="http://schemas.openxmlformats.org/officeDocument/2006/relationships/slide" Target="slides/slide4.xml"/><Relationship Id="rId6" Type="http://schemas.openxmlformats.org/officeDocument/2006/relationships/slide" Target="slides/slide3.xml"/><Relationship Id="rId5" Type="http://schemas.openxmlformats.org/officeDocument/2006/relationships/slide" Target="slides/slide2.xml"/><Relationship Id="rId4" Type="http://schemas.openxmlformats.org/officeDocument/2006/relationships/notesMaster" Target="notesMasters/notesMaster1.xml"/><Relationship Id="rId30" Type="http://schemas.openxmlformats.org/officeDocument/2006/relationships/tableStyles" Target="tableStyles.xml"/><Relationship Id="rId3" Type="http://schemas.openxmlformats.org/officeDocument/2006/relationships/slide" Target="slides/slide1.xml"/><Relationship Id="rId29" Type="http://schemas.openxmlformats.org/officeDocument/2006/relationships/viewProps" Target="viewProps.xml"/><Relationship Id="rId28" Type="http://schemas.openxmlformats.org/officeDocument/2006/relationships/presProps" Target="presProps.xml"/><Relationship Id="rId27" Type="http://schemas.openxmlformats.org/officeDocument/2006/relationships/handoutMaster" Target="handoutMasters/handoutMaster1.xml"/><Relationship Id="rId26" Type="http://schemas.openxmlformats.org/officeDocument/2006/relationships/slide" Target="slides/slide23.xml"/><Relationship Id="rId25" Type="http://schemas.openxmlformats.org/officeDocument/2006/relationships/slide" Target="slides/slide22.xml"/><Relationship Id="rId24" Type="http://schemas.openxmlformats.org/officeDocument/2006/relationships/slide" Target="slides/slide21.xml"/><Relationship Id="rId23" Type="http://schemas.openxmlformats.org/officeDocument/2006/relationships/slide" Target="slides/slide20.xml"/><Relationship Id="rId22" Type="http://schemas.openxmlformats.org/officeDocument/2006/relationships/slide" Target="slides/slide19.xml"/><Relationship Id="rId21" Type="http://schemas.openxmlformats.org/officeDocument/2006/relationships/slide" Target="slides/slide18.xml"/><Relationship Id="rId20" Type="http://schemas.openxmlformats.org/officeDocument/2006/relationships/slide" Target="slides/slide17.xml"/><Relationship Id="rId2" Type="http://schemas.openxmlformats.org/officeDocument/2006/relationships/theme" Target="theme/theme1.xml"/><Relationship Id="rId19" Type="http://schemas.openxmlformats.org/officeDocument/2006/relationships/slide" Target="slides/slide16.xml"/><Relationship Id="rId18" Type="http://schemas.openxmlformats.org/officeDocument/2006/relationships/slide" Target="slides/slide15.xml"/><Relationship Id="rId17" Type="http://schemas.openxmlformats.org/officeDocument/2006/relationships/slide" Target="slides/slide14.xml"/><Relationship Id="rId16" Type="http://schemas.openxmlformats.org/officeDocument/2006/relationships/slide" Target="slides/slide13.xml"/><Relationship Id="rId15" Type="http://schemas.openxmlformats.org/officeDocument/2006/relationships/slide" Target="slides/slide12.xml"/><Relationship Id="rId14" Type="http://schemas.openxmlformats.org/officeDocument/2006/relationships/slide" Target="slides/slide11.xml"/><Relationship Id="rId13" Type="http://schemas.openxmlformats.org/officeDocument/2006/relationships/slide" Target="slides/slide10.xml"/><Relationship Id="rId12" Type="http://schemas.openxmlformats.org/officeDocument/2006/relationships/slide" Target="slides/slide9.xml"/><Relationship Id="rId11" Type="http://schemas.openxmlformats.org/officeDocument/2006/relationships/slide" Target="slides/slide8.xml"/><Relationship Id="rId10" Type="http://schemas.openxmlformats.org/officeDocument/2006/relationships/slide" Target="slides/slide7.xml"/><Relationship Id="rId1" Type="http://schemas.openxmlformats.org/officeDocument/2006/relationships/slideMaster" Target="slideMasters/slideMaster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188595" cy="574719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9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4167998" y="0"/>
            <a:ext cx="3188595" cy="574719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90"/>
            </a:lvl1pPr>
          </a:lstStyle>
          <a:p>
            <a:fld id="{696C064A-D61B-4B21-B757-51A9B82445B8}" type="datetimeFigureOut">
              <a:rPr lang="en-US" smtClean="0"/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10879875"/>
            <a:ext cx="3188595" cy="574718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90"/>
            </a:lvl1pPr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4167998" y="10879875"/>
            <a:ext cx="3188595" cy="574718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90"/>
            </a:lvl1pPr>
          </a:lstStyle>
          <a:p>
            <a:fld id="{50305E07-67EA-4042-A3F6-853A8AD8D209}" type="slidenum">
              <a:rPr lang="en-US" smtClean="0"/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078290" cy="51349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4023812" y="0"/>
            <a:ext cx="3078290" cy="51349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EFD42F7-718C-4B98-AAEC-167E6DDD60A7}" type="datetimeFigureOut">
              <a:rPr lang="en-US" smtClean="0"/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481584" y="1279287"/>
            <a:ext cx="6140577" cy="345407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710375" y="4925254"/>
            <a:ext cx="5682996" cy="4029754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  <a:endParaRPr lang="en-US" smtClean="0"/>
          </a:p>
          <a:p>
            <a:pPr lvl="1"/>
            <a:r>
              <a:rPr lang="en-US" smtClean="0"/>
              <a:t>Second level</a:t>
            </a:r>
            <a:endParaRPr lang="en-US" smtClean="0"/>
          </a:p>
          <a:p>
            <a:pPr lvl="2"/>
            <a:r>
              <a:rPr lang="en-US" smtClean="0"/>
              <a:t>Third level</a:t>
            </a:r>
            <a:endParaRPr lang="en-US" smtClean="0"/>
          </a:p>
          <a:p>
            <a:pPr lvl="3"/>
            <a:r>
              <a:rPr lang="en-US" smtClean="0"/>
              <a:t>Fourth level</a:t>
            </a:r>
            <a:endParaRPr lang="en-US" smtClean="0"/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720804"/>
            <a:ext cx="3078290" cy="513491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4023812" y="9720804"/>
            <a:ext cx="3078290" cy="513491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1B2AA4F-B828-4D7C-AFD3-893933DAFCB4}" type="slidenum">
              <a:rPr lang="en-US" smtClean="0"/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2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4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6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7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8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9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0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2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6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7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Slide Image Placeholder 1"/>
          <p:cNvSpPr/>
          <p:nvPr>
            <p:ph type="sldImg" idx="2"/>
          </p:nvPr>
        </p:nvSpPr>
        <p:spPr/>
      </p:sp>
      <p:sp>
        <p:nvSpPr>
          <p:cNvPr id="3" name="Text Placeholder 2"/>
          <p:cNvSpPr/>
          <p:nvPr>
            <p:ph type="body" idx="3"/>
          </p:nvPr>
        </p:nvSpPr>
        <p:spPr/>
        <p:txBody>
          <a:bodyPr/>
          <a:p>
            <a:endParaRPr lang="en-U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Slide Image Placeholder 1"/>
          <p:cNvSpPr/>
          <p:nvPr>
            <p:ph type="sldImg" idx="2"/>
          </p:nvPr>
        </p:nvSpPr>
        <p:spPr/>
      </p:sp>
      <p:sp>
        <p:nvSpPr>
          <p:cNvPr id="3" name="Text Placeholder 2"/>
          <p:cNvSpPr/>
          <p:nvPr>
            <p:ph type="body" idx="3"/>
          </p:nvPr>
        </p:nvSpPr>
        <p:spPr/>
        <p:txBody>
          <a:bodyPr/>
          <a:p>
            <a:endParaRPr lang="en-US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Slide Image Placeholder 1"/>
          <p:cNvSpPr/>
          <p:nvPr>
            <p:ph type="sldImg" idx="2"/>
          </p:nvPr>
        </p:nvSpPr>
        <p:spPr/>
      </p:sp>
      <p:sp>
        <p:nvSpPr>
          <p:cNvPr id="3" name="Text Placeholder 2"/>
          <p:cNvSpPr/>
          <p:nvPr>
            <p:ph type="body" idx="3"/>
          </p:nvPr>
        </p:nvSpPr>
        <p:spPr/>
        <p:txBody>
          <a:bodyPr/>
          <a:p>
            <a:endParaRPr lang="en-US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Slide Image Placeholder 1"/>
          <p:cNvSpPr/>
          <p:nvPr>
            <p:ph type="sldImg" idx="2"/>
          </p:nvPr>
        </p:nvSpPr>
        <p:spPr/>
      </p:sp>
      <p:sp>
        <p:nvSpPr>
          <p:cNvPr id="3" name="Text Placeholder 2"/>
          <p:cNvSpPr/>
          <p:nvPr>
            <p:ph type="body" idx="3"/>
          </p:nvPr>
        </p:nvSpPr>
        <p:spPr/>
        <p:txBody>
          <a:bodyPr/>
          <a:p>
            <a:endParaRPr lang="en-US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Slide Image Placeholder 1"/>
          <p:cNvSpPr/>
          <p:nvPr>
            <p:ph type="sldImg" idx="2"/>
          </p:nvPr>
        </p:nvSpPr>
        <p:spPr/>
      </p:sp>
      <p:sp>
        <p:nvSpPr>
          <p:cNvPr id="3" name="Text Placeholder 2"/>
          <p:cNvSpPr/>
          <p:nvPr>
            <p:ph type="body" idx="3"/>
          </p:nvPr>
        </p:nvSpPr>
        <p:spPr/>
        <p:txBody>
          <a:bodyPr/>
          <a:p>
            <a:endParaRPr lang="en-US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Slide Image Placeholder 1"/>
          <p:cNvSpPr/>
          <p:nvPr>
            <p:ph type="sldImg" idx="2"/>
          </p:nvPr>
        </p:nvSpPr>
        <p:spPr/>
      </p:sp>
      <p:sp>
        <p:nvSpPr>
          <p:cNvPr id="3" name="Text Placeholder 2"/>
          <p:cNvSpPr/>
          <p:nvPr>
            <p:ph type="body" idx="3"/>
          </p:nvPr>
        </p:nvSpPr>
        <p:spPr/>
        <p:txBody>
          <a:bodyPr/>
          <a:p>
            <a:endParaRPr lang="en-US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Slide Image Placeholder 1"/>
          <p:cNvSpPr/>
          <p:nvPr>
            <p:ph type="sldImg" idx="2"/>
          </p:nvPr>
        </p:nvSpPr>
        <p:spPr/>
      </p:sp>
      <p:sp>
        <p:nvSpPr>
          <p:cNvPr id="3" name="Text Placeholder 2"/>
          <p:cNvSpPr/>
          <p:nvPr>
            <p:ph type="body" idx="3"/>
          </p:nvPr>
        </p:nvSpPr>
        <p:spPr/>
        <p:txBody>
          <a:bodyPr/>
          <a:p>
            <a:endParaRPr lang="en-US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Slide Image Placeholder 1"/>
          <p:cNvSpPr/>
          <p:nvPr>
            <p:ph type="sldImg" idx="2"/>
          </p:nvPr>
        </p:nvSpPr>
        <p:spPr/>
      </p:sp>
      <p:sp>
        <p:nvSpPr>
          <p:cNvPr id="3" name="Text Placeholder 2"/>
          <p:cNvSpPr/>
          <p:nvPr>
            <p:ph type="body" idx="3"/>
          </p:nvPr>
        </p:nvSpPr>
        <p:spPr/>
        <p:txBody>
          <a:bodyPr/>
          <a:p>
            <a:endParaRPr lang="en-US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Slide Image Placeholder 1"/>
          <p:cNvSpPr/>
          <p:nvPr>
            <p:ph type="sldImg" idx="2"/>
          </p:nvPr>
        </p:nvSpPr>
        <p:spPr/>
      </p:sp>
      <p:sp>
        <p:nvSpPr>
          <p:cNvPr id="3" name="Text Placeholder 2"/>
          <p:cNvSpPr/>
          <p:nvPr>
            <p:ph type="body" idx="3"/>
          </p:nvPr>
        </p:nvSpPr>
        <p:spPr/>
        <p:txBody>
          <a:bodyPr/>
          <a:p>
            <a:endParaRPr lang="en-US"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Slide Image Placeholder 1"/>
          <p:cNvSpPr/>
          <p:nvPr>
            <p:ph type="sldImg" idx="2"/>
          </p:nvPr>
        </p:nvSpPr>
        <p:spPr/>
      </p:sp>
      <p:sp>
        <p:nvSpPr>
          <p:cNvPr id="3" name="Text Placeholder 2"/>
          <p:cNvSpPr/>
          <p:nvPr>
            <p:ph type="body" idx="3"/>
          </p:nvPr>
        </p:nvSpPr>
        <p:spPr/>
        <p:txBody>
          <a:bodyPr/>
          <a:p>
            <a:endParaRPr lang="en-US"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Slide Image Placeholder 1"/>
          <p:cNvSpPr/>
          <p:nvPr>
            <p:ph type="sldImg" idx="2"/>
          </p:nvPr>
        </p:nvSpPr>
        <p:spPr/>
      </p:sp>
      <p:sp>
        <p:nvSpPr>
          <p:cNvPr id="3" name="Text Placeholder 2"/>
          <p:cNvSpPr/>
          <p:nvPr>
            <p:ph type="body" idx="3"/>
          </p:nvPr>
        </p:nvSpPr>
        <p:spPr/>
        <p:txBody>
          <a:bodyPr/>
          <a:p>
            <a:endParaRPr 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E934FF-F4E1-47C5-9CA5-30A81DDE2BE4}" type="datetimeFigureOut">
              <a:rPr lang="en-US" smtClean="0"/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561BA9-CDCF-4958-B8AB-66F3BF063E13}" type="slidenum">
              <a:rPr lang="en-US" smtClean="0"/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250"/>
    </mc:Choice>
    <mc:Fallback>
      <p:transition/>
    </mc:Fallback>
  </mc:AlternateContent>
  <p:hf sldNum="0" hdr="0" ftr="0" dt="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  <a:endParaRPr lang="en-US" smtClean="0"/>
          </a:p>
          <a:p>
            <a:pPr lvl="1"/>
            <a:r>
              <a:rPr lang="en-US" smtClean="0"/>
              <a:t>Second level</a:t>
            </a:r>
            <a:endParaRPr lang="en-US" smtClean="0"/>
          </a:p>
          <a:p>
            <a:pPr lvl="2"/>
            <a:r>
              <a:rPr lang="en-US" smtClean="0"/>
              <a:t>Third level</a:t>
            </a:r>
            <a:endParaRPr lang="en-US" smtClean="0"/>
          </a:p>
          <a:p>
            <a:pPr lvl="3"/>
            <a:r>
              <a:rPr lang="en-US" smtClean="0"/>
              <a:t>Fourth level</a:t>
            </a:r>
            <a:endParaRPr lang="en-US" smtClean="0"/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E934FF-F4E1-47C5-9CA5-30A81DDE2BE4}" type="datetimeFigureOut">
              <a:rPr lang="en-US" smtClean="0"/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561BA9-CDCF-4958-B8AB-66F3BF063E13}" type="slidenum">
              <a:rPr lang="en-US" smtClean="0"/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250"/>
    </mc:Choice>
    <mc:Fallback>
      <p:transition/>
    </mc:Fallback>
  </mc:AlternateContent>
  <p:hf sldNum="0" hdr="0" ftr="0" dt="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1" y="1709738"/>
            <a:ext cx="10515600" cy="2852737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1" y="4589463"/>
            <a:ext cx="10515600" cy="1500187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  <a:endParaRPr lang="en-US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E934FF-F4E1-47C5-9CA5-30A81DDE2BE4}" type="datetimeFigureOut">
              <a:rPr lang="en-US" smtClean="0"/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561BA9-CDCF-4958-B8AB-66F3BF063E13}" type="slidenum">
              <a:rPr lang="en-US" smtClean="0"/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250"/>
    </mc:Choice>
    <mc:Fallback>
      <p:transition/>
    </mc:Fallback>
  </mc:AlternateContent>
  <p:hf sldNum="0" hdr="0" ftr="0" dt="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09600" y="1600200"/>
            <a:ext cx="5376672" cy="4525963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  <a:endParaRPr lang="en-US" smtClean="0"/>
          </a:p>
          <a:p>
            <a:pPr lvl="1"/>
            <a:r>
              <a:rPr lang="en-US" smtClean="0"/>
              <a:t>Second level</a:t>
            </a:r>
            <a:endParaRPr lang="en-US" smtClean="0"/>
          </a:p>
          <a:p>
            <a:pPr lvl="2"/>
            <a:r>
              <a:rPr lang="en-US" smtClean="0"/>
              <a:t>Third level</a:t>
            </a:r>
            <a:endParaRPr lang="en-US" smtClean="0"/>
          </a:p>
          <a:p>
            <a:pPr lvl="3"/>
            <a:r>
              <a:rPr lang="en-US" smtClean="0"/>
              <a:t>Fourth level</a:t>
            </a:r>
            <a:endParaRPr lang="en-US" smtClean="0"/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05728" y="1600200"/>
            <a:ext cx="5376672" cy="4525963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  <a:endParaRPr lang="en-US" smtClean="0"/>
          </a:p>
          <a:p>
            <a:pPr lvl="1"/>
            <a:r>
              <a:rPr lang="en-US" smtClean="0"/>
              <a:t>Second level</a:t>
            </a:r>
            <a:endParaRPr lang="en-US" smtClean="0"/>
          </a:p>
          <a:p>
            <a:pPr lvl="2"/>
            <a:r>
              <a:rPr lang="en-US" smtClean="0"/>
              <a:t>Third level</a:t>
            </a:r>
            <a:endParaRPr lang="en-US" smtClean="0"/>
          </a:p>
          <a:p>
            <a:pPr lvl="3"/>
            <a:r>
              <a:rPr lang="en-US" smtClean="0"/>
              <a:t>Fourth level</a:t>
            </a:r>
            <a:endParaRPr lang="en-US" smtClean="0"/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E934FF-F4E1-47C5-9CA5-30A81DDE2BE4}" type="datetimeFigureOut">
              <a:rPr lang="en-US" smtClean="0"/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561BA9-CDCF-4958-B8AB-66F3BF063E13}" type="slidenum">
              <a:rPr lang="en-US" smtClean="0"/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250"/>
    </mc:Choice>
    <mc:Fallback>
      <p:transition/>
    </mc:Fallback>
  </mc:AlternateContent>
  <p:hf sldNum="0" hdr="0" ftr="0" dt="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 smtClean="0"/>
              <a:t>Click to edit Master text styles</a:t>
            </a:r>
            <a:endParaRPr lang="en-US" smtClean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  <a:endParaRPr lang="en-US" smtClean="0"/>
          </a:p>
          <a:p>
            <a:pPr lvl="1"/>
            <a:r>
              <a:rPr lang="en-US" smtClean="0"/>
              <a:t>Second level</a:t>
            </a:r>
            <a:endParaRPr lang="en-US" smtClean="0"/>
          </a:p>
          <a:p>
            <a:pPr lvl="2"/>
            <a:r>
              <a:rPr lang="en-US" smtClean="0"/>
              <a:t>Third level</a:t>
            </a:r>
            <a:endParaRPr lang="en-US" smtClean="0"/>
          </a:p>
          <a:p>
            <a:pPr lvl="3"/>
            <a:r>
              <a:rPr lang="en-US" smtClean="0"/>
              <a:t>Fourth level</a:t>
            </a:r>
            <a:endParaRPr lang="en-US" smtClean="0"/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 smtClean="0"/>
              <a:t>Click to edit Master text styles</a:t>
            </a:r>
            <a:endParaRPr lang="en-US" smtClean="0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  <a:endParaRPr lang="en-US" smtClean="0"/>
          </a:p>
          <a:p>
            <a:pPr lvl="1"/>
            <a:r>
              <a:rPr lang="en-US" smtClean="0"/>
              <a:t>Second level</a:t>
            </a:r>
            <a:endParaRPr lang="en-US" smtClean="0"/>
          </a:p>
          <a:p>
            <a:pPr lvl="2"/>
            <a:r>
              <a:rPr lang="en-US" smtClean="0"/>
              <a:t>Third level</a:t>
            </a:r>
            <a:endParaRPr lang="en-US" smtClean="0"/>
          </a:p>
          <a:p>
            <a:pPr lvl="3"/>
            <a:r>
              <a:rPr lang="en-US" smtClean="0"/>
              <a:t>Fourth level</a:t>
            </a:r>
            <a:endParaRPr lang="en-US" smtClean="0"/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E934FF-F4E1-47C5-9CA5-30A81DDE2BE4}" type="datetimeFigureOut">
              <a:rPr lang="en-US" smtClean="0"/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561BA9-CDCF-4958-B8AB-66F3BF063E13}" type="slidenum">
              <a:rPr lang="en-US" smtClean="0"/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250"/>
    </mc:Choice>
    <mc:Fallback>
      <p:transition/>
    </mc:Fallback>
  </mc:AlternateContent>
  <p:hf sldNum="0" hdr="0" ftr="0" dt="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E934FF-F4E1-47C5-9CA5-30A81DDE2BE4}" type="datetimeFigureOut">
              <a:rPr lang="en-US" smtClean="0"/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561BA9-CDCF-4958-B8AB-66F3BF063E13}" type="slidenum">
              <a:rPr lang="en-US" smtClean="0"/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250"/>
    </mc:Choice>
    <mc:Fallback>
      <p:transition/>
    </mc:Fallback>
  </mc:AlternateContent>
  <p:hf sldNum="0" hdr="0" ftr="0" dt="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E934FF-F4E1-47C5-9CA5-30A81DDE2BE4}" type="datetimeFigureOut">
              <a:rPr lang="en-US" smtClean="0"/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561BA9-CDCF-4958-B8AB-66F3BF063E13}" type="slidenum">
              <a:rPr lang="en-US" smtClean="0"/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250"/>
    </mc:Choice>
    <mc:Fallback>
      <p:transition/>
    </mc:Fallback>
  </mc:AlternateContent>
  <p:hf sldNum="0" hdr="0" ftr="0" dt="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en-US" smtClean="0"/>
              <a:t>Click to edit Master text styles</a:t>
            </a:r>
            <a:endParaRPr lang="en-US" smtClean="0"/>
          </a:p>
          <a:p>
            <a:pPr lvl="1"/>
            <a:r>
              <a:rPr lang="en-US" smtClean="0"/>
              <a:t>Second level</a:t>
            </a:r>
            <a:endParaRPr lang="en-US" smtClean="0"/>
          </a:p>
          <a:p>
            <a:pPr lvl="2"/>
            <a:r>
              <a:rPr lang="en-US" smtClean="0"/>
              <a:t>Third level</a:t>
            </a:r>
            <a:endParaRPr lang="en-US" smtClean="0"/>
          </a:p>
          <a:p>
            <a:pPr lvl="3"/>
            <a:r>
              <a:rPr lang="en-US" smtClean="0"/>
              <a:t>Fourth level</a:t>
            </a:r>
            <a:endParaRPr lang="en-US" smtClean="0"/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 smtClean="0"/>
              <a:t>Click to edit Master text styles</a:t>
            </a:r>
            <a:endParaRPr lang="en-US" smtClean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9A0DB2DC-4C9A-4742-B13C-FB6460FD3503}" type="slidenum">
              <a:rPr lang="en-US"/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250"/>
    </mc:Choice>
    <mc:Fallback>
      <p:transition/>
    </mc:Fallback>
  </mc:AlternateContent>
  <p:hf sldNum="0" hdr="0" ftr="0" dt="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 smtClean="0"/>
              <a:t>Click to edit Master text styles</a:t>
            </a:r>
            <a:endParaRPr lang="en-US" smtClean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E934FF-F4E1-47C5-9CA5-30A81DDE2BE4}" type="datetimeFigureOut">
              <a:rPr lang="en-US" smtClean="0"/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561BA9-CDCF-4958-B8AB-66F3BF063E13}" type="slidenum">
              <a:rPr lang="en-US" smtClean="0"/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250"/>
    </mc:Choice>
    <mc:Fallback>
      <p:transition/>
    </mc:Fallback>
  </mc:AlternateContent>
  <p:timing>
    <p:tnLst>
      <p:par>
        <p:cTn id="1" dur="indefinite" restart="never" nodeType="tmRoot"/>
      </p:par>
    </p:tnLst>
  </p:timing>
  <p:hf sldNum="0" hdr="0" ftr="0" dt="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  <a:endParaRPr lang="en-US" smtClean="0"/>
          </a:p>
          <a:p>
            <a:pPr lvl="1"/>
            <a:r>
              <a:rPr lang="en-US" smtClean="0"/>
              <a:t>Second level</a:t>
            </a:r>
            <a:endParaRPr lang="en-US" smtClean="0"/>
          </a:p>
          <a:p>
            <a:pPr lvl="2"/>
            <a:r>
              <a:rPr lang="en-US" smtClean="0"/>
              <a:t>Third level</a:t>
            </a:r>
            <a:endParaRPr lang="en-US" smtClean="0"/>
          </a:p>
          <a:p>
            <a:pPr lvl="3"/>
            <a:r>
              <a:rPr lang="en-US" smtClean="0"/>
              <a:t>Fourth level</a:t>
            </a:r>
            <a:endParaRPr lang="en-US" smtClean="0"/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9A0DB2DC-4C9A-4742-B13C-FB6460FD3503}" type="slidenum">
              <a:rPr lang="en-US"/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250"/>
    </mc:Choice>
    <mc:Fallback>
      <p:transition/>
    </mc:Fallback>
  </mc:AlternateContent>
  <p:hf sldNum="0" hdr="0" ftr="0" dt="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839200" y="274638"/>
            <a:ext cx="27432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09600" y="274638"/>
            <a:ext cx="8070573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  <a:endParaRPr lang="en-US" smtClean="0"/>
          </a:p>
          <a:p>
            <a:pPr lvl="1"/>
            <a:r>
              <a:rPr lang="en-US" smtClean="0"/>
              <a:t>Second level</a:t>
            </a:r>
            <a:endParaRPr lang="en-US" smtClean="0"/>
          </a:p>
          <a:p>
            <a:pPr lvl="2"/>
            <a:r>
              <a:rPr lang="en-US" smtClean="0"/>
              <a:t>Third level</a:t>
            </a:r>
            <a:endParaRPr lang="en-US" smtClean="0"/>
          </a:p>
          <a:p>
            <a:pPr lvl="3"/>
            <a:r>
              <a:rPr lang="en-US" smtClean="0"/>
              <a:t>Fourth level</a:t>
            </a:r>
            <a:endParaRPr lang="en-US" smtClean="0"/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E934FF-F4E1-47C5-9CA5-30A81DDE2BE4}" type="datetimeFigureOut">
              <a:rPr lang="en-US" smtClean="0"/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561BA9-CDCF-4958-B8AB-66F3BF063E13}" type="slidenum">
              <a:rPr lang="en-US" smtClean="0"/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250"/>
    </mc:Choice>
    <mc:Fallback>
      <p:transition/>
    </mc:Fallback>
  </mc:AlternateContent>
  <p:hf sldNum="0" hdr="0" ftr="0" dt="0"/>
</p:sldLayout>
</file>

<file path=ppt/slideMasters/_rels/slideMaster1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9.xml"/><Relationship Id="rId8" Type="http://schemas.openxmlformats.org/officeDocument/2006/relationships/slideLayout" Target="../slideLayouts/slideLayout8.xml"/><Relationship Id="rId7" Type="http://schemas.openxmlformats.org/officeDocument/2006/relationships/slideLayout" Target="../slideLayouts/slideLayout7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2" Type="http://schemas.openxmlformats.org/officeDocument/2006/relationships/theme" Target="../theme/theme1.xml"/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alpha val="100000"/>
          </a:schemeClr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1026" name="Title 1025"/>
          <p:cNvSpPr/>
          <p:nvPr>
            <p:ph type="title"/>
          </p:nvPr>
        </p:nvSpPr>
        <p:spPr>
          <a:xfrm>
            <a:off x="609600" y="274638"/>
            <a:ext cx="10972800" cy="1143000"/>
          </a:xfrm>
          <a:prstGeom prst="rect">
            <a:avLst/>
          </a:prstGeom>
          <a:noFill/>
          <a:ln w="9525">
            <a:noFill/>
          </a:ln>
        </p:spPr>
        <p:txBody>
          <a:bodyPr anchor="ctr"/>
          <a:p>
            <a:pPr lvl="0"/>
            <a:r>
              <a:t>Click to edit Master title style</a:t>
            </a:r>
          </a:p>
        </p:txBody>
      </p:sp>
      <p:sp>
        <p:nvSpPr>
          <p:cNvPr id="1027" name="Text Placeholder 1026"/>
          <p:cNvSpPr/>
          <p:nvPr>
            <p:ph type="body" idx="1"/>
          </p:nvPr>
        </p:nvSpPr>
        <p:spPr>
          <a:xfrm>
            <a:off x="609600" y="1600200"/>
            <a:ext cx="10972800" cy="4525963"/>
          </a:xfrm>
          <a:prstGeom prst="rect">
            <a:avLst/>
          </a:prstGeom>
          <a:noFill/>
          <a:ln w="9525">
            <a:noFill/>
          </a:ln>
        </p:spPr>
        <p:txBody>
          <a:bodyPr/>
          <a:p>
            <a:pPr lvl="0"/>
            <a:r>
              <a:t>Click to edit Master text styles</a:t>
            </a:r>
          </a:p>
          <a:p>
            <a:pPr lvl="1"/>
            <a:r>
              <a:t>Second level</a:t>
            </a:r>
          </a:p>
          <a:p>
            <a:pPr lvl="2"/>
            <a:r>
              <a:t>Third level</a:t>
            </a:r>
          </a:p>
          <a:p>
            <a:pPr lvl="3"/>
            <a:r>
              <a:t>Fourth level</a:t>
            </a:r>
          </a:p>
          <a:p>
            <a:pPr lvl="4"/>
            <a:r>
              <a:t>Fifth level</a:t>
            </a:r>
          </a:p>
        </p:txBody>
      </p:sp>
      <p:sp>
        <p:nvSpPr>
          <p:cNvPr id="1028" name="Date Placeholder 1027"/>
          <p:cNvSpPr/>
          <p:nvPr>
            <p:ph type="dt" sz="half" idx="2"/>
          </p:nvPr>
        </p:nvSpPr>
        <p:spPr>
          <a:xfrm>
            <a:off x="609600" y="6245225"/>
            <a:ext cx="2844800" cy="476250"/>
          </a:xfrm>
          <a:prstGeom prst="rect">
            <a:avLst/>
          </a:prstGeom>
          <a:noFill/>
          <a:ln w="9525">
            <a:noFill/>
          </a:ln>
        </p:spPr>
        <p:txBody>
          <a:bodyPr/>
          <a:lstStyle>
            <a:lvl1pPr>
              <a:defRPr sz="1400"/>
            </a:lvl1pPr>
          </a:lstStyle>
          <a:p>
            <a:fld id="{FDE934FF-F4E1-47C5-9CA5-30A81DDE2BE4}" type="datetimeFigureOut">
              <a:rPr lang="en-US" smtClean="0"/>
            </a:fld>
            <a:endParaRPr lang="en-US"/>
          </a:p>
        </p:txBody>
      </p:sp>
      <p:sp>
        <p:nvSpPr>
          <p:cNvPr id="1029" name="Footer Placeholder 1028"/>
          <p:cNvSpPr/>
          <p:nvPr>
            <p:ph type="ftr" sz="quarter" idx="3"/>
          </p:nvPr>
        </p:nvSpPr>
        <p:spPr>
          <a:xfrm>
            <a:off x="4165600" y="6245225"/>
            <a:ext cx="3860800" cy="476250"/>
          </a:xfrm>
          <a:prstGeom prst="rect">
            <a:avLst/>
          </a:prstGeom>
          <a:noFill/>
          <a:ln w="9525">
            <a:noFill/>
          </a:ln>
        </p:spPr>
        <p:txBody>
          <a:bodyPr/>
          <a:lstStyle>
            <a:lvl1pPr algn="ctr">
              <a:defRPr sz="1400"/>
            </a:lvl1pPr>
          </a:lstStyle>
          <a:p>
            <a:endParaRPr lang="en-US"/>
          </a:p>
        </p:txBody>
      </p:sp>
      <p:sp>
        <p:nvSpPr>
          <p:cNvPr id="1030" name="Slide Number Placeholder 1029"/>
          <p:cNvSpPr/>
          <p:nvPr>
            <p:ph type="sldNum" sz="quarter" idx="4"/>
          </p:nvPr>
        </p:nvSpPr>
        <p:spPr>
          <a:xfrm>
            <a:off x="8737600" y="6245225"/>
            <a:ext cx="2844800" cy="476250"/>
          </a:xfrm>
          <a:prstGeom prst="rect">
            <a:avLst/>
          </a:prstGeom>
          <a:noFill/>
          <a:ln w="9525">
            <a:noFill/>
          </a:ln>
        </p:spPr>
        <p:txBody>
          <a:bodyPr/>
          <a:lstStyle>
            <a:lvl1pPr algn="r">
              <a:defRPr sz="1400"/>
            </a:lvl1pPr>
          </a:lstStyle>
          <a:p>
            <a:fld id="{B3561BA9-CDCF-4958-B8AB-66F3BF063E13}" type="slidenum">
              <a:rPr lang="en-US" smtClean="0"/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4="http://schemas.microsoft.com/office/powerpoint/2010/main" Requires="p14">
      <p:transition p14:dur="1250"/>
    </mc:Choice>
    <mc:Fallback>
      <p:transition/>
    </mc:Fallback>
  </mc:AlternateContent>
  <p:hf sldNum="0" hdr="0" ftr="0" dt="0"/>
  <p:txStyles>
    <p:titleStyle>
      <a:lvl1pPr marL="0" lvl="0" indent="0" algn="ctr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sz="4400" b="0" i="0" u="none" kern="1200" baseline="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342900" lvl="0" indent="-342900" algn="l" defTabSz="91440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•"/>
        <a:defRPr sz="32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1pPr>
      <a:lvl2pPr marL="742950" lvl="1" indent="-285750" algn="l" defTabSz="91440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–"/>
        <a:defRPr sz="28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2pPr>
      <a:lvl3pPr marL="1143000" lvl="2" indent="-228600" algn="l" defTabSz="91440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•"/>
        <a:defRPr sz="24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3pPr>
      <a:lvl4pPr marL="1600200" lvl="3" indent="-228600" algn="l" defTabSz="91440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–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4pPr>
      <a:lvl5pPr marL="2057400" lvl="4" indent="-228600" algn="l" defTabSz="91440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»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5pPr>
      <a:lvl6pPr marL="2514600" lvl="5" indent="-228600" algn="l" defTabSz="91440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»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2971800" lvl="6" indent="-228600" algn="l" defTabSz="91440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»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3429000" lvl="7" indent="-228600" algn="l" defTabSz="91440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»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3886200" lvl="8" indent="-228600" algn="l" defTabSz="91440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»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lvl="0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Font typeface="Arial" panose="020B0604020202020204" pitchFamily="34" charset="0"/>
        <a:buNone/>
        <a:defRPr sz="18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1pPr>
      <a:lvl2pPr marL="457200" lvl="1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Font typeface="Arial" panose="020B0604020202020204" pitchFamily="34" charset="0"/>
        <a:buNone/>
        <a:defRPr b="0" i="0" u="none" kern="1200" baseline="0">
          <a:solidFill>
            <a:schemeClr val="tx1"/>
          </a:solidFill>
          <a:latin typeface="Arial" panose="020B0604020202020204" pitchFamily="34" charset="0"/>
          <a:ea typeface="Arial" panose="020B0604020202020204" pitchFamily="34" charset="0"/>
          <a:cs typeface="+mn-cs"/>
        </a:defRPr>
      </a:lvl2pPr>
      <a:lvl3pPr marL="914400" lvl="2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Font typeface="Arial" panose="020B0604020202020204" pitchFamily="34" charset="0"/>
        <a:buNone/>
        <a:defRPr b="0" i="0" u="none" kern="1200" baseline="0">
          <a:solidFill>
            <a:schemeClr val="tx1"/>
          </a:solidFill>
          <a:latin typeface="Arial" panose="020B0604020202020204" pitchFamily="34" charset="0"/>
          <a:ea typeface="Arial" panose="020B0604020202020204" pitchFamily="34" charset="0"/>
          <a:cs typeface="+mn-cs"/>
        </a:defRPr>
      </a:lvl3pPr>
      <a:lvl4pPr marL="1371600" lvl="3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Font typeface="Arial" panose="020B0604020202020204" pitchFamily="34" charset="0"/>
        <a:buNone/>
        <a:defRPr b="0" i="0" u="none" kern="1200" baseline="0">
          <a:solidFill>
            <a:schemeClr val="tx1"/>
          </a:solidFill>
          <a:latin typeface="Arial" panose="020B0604020202020204" pitchFamily="34" charset="0"/>
          <a:ea typeface="Arial" panose="020B0604020202020204" pitchFamily="34" charset="0"/>
          <a:cs typeface="+mn-cs"/>
        </a:defRPr>
      </a:lvl4pPr>
      <a:lvl5pPr marL="1828800" lvl="4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Font typeface="Arial" panose="020B0604020202020204" pitchFamily="34" charset="0"/>
        <a:buNone/>
        <a:defRPr b="0" i="0" u="none" kern="1200" baseline="0">
          <a:solidFill>
            <a:schemeClr val="tx1"/>
          </a:solidFill>
          <a:latin typeface="Arial" panose="020B0604020202020204" pitchFamily="34" charset="0"/>
          <a:ea typeface="Arial" panose="020B0604020202020204" pitchFamily="34" charset="0"/>
          <a:cs typeface="+mn-cs"/>
        </a:defRPr>
      </a:lvl5pPr>
      <a:lvl6pPr marL="2286000" lvl="5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Font typeface="Arial" panose="020B0604020202020204" pitchFamily="34" charset="0"/>
        <a:buNone/>
        <a:defRPr b="0" i="0" u="none" kern="1200" baseline="0">
          <a:solidFill>
            <a:schemeClr val="tx1"/>
          </a:solidFill>
          <a:latin typeface="Arial" panose="020B0604020202020204" pitchFamily="34" charset="0"/>
          <a:ea typeface="Arial" panose="020B0604020202020204" pitchFamily="34" charset="0"/>
          <a:cs typeface="+mn-cs"/>
        </a:defRPr>
      </a:lvl6pPr>
      <a:lvl7pPr marL="2743200" lvl="6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Font typeface="Arial" panose="020B0604020202020204" pitchFamily="34" charset="0"/>
        <a:buNone/>
        <a:defRPr b="0" i="0" u="none" kern="1200" baseline="0">
          <a:solidFill>
            <a:schemeClr val="tx1"/>
          </a:solidFill>
          <a:latin typeface="Arial" panose="020B0604020202020204" pitchFamily="34" charset="0"/>
          <a:ea typeface="Arial" panose="020B0604020202020204" pitchFamily="34" charset="0"/>
          <a:cs typeface="+mn-cs"/>
        </a:defRPr>
      </a:lvl7pPr>
      <a:lvl8pPr marL="3200400" lvl="7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Font typeface="Arial" panose="020B0604020202020204" pitchFamily="34" charset="0"/>
        <a:buNone/>
        <a:defRPr b="0" i="0" u="none" kern="1200" baseline="0">
          <a:solidFill>
            <a:schemeClr val="tx1"/>
          </a:solidFill>
          <a:latin typeface="Arial" panose="020B0604020202020204" pitchFamily="34" charset="0"/>
          <a:ea typeface="Arial" panose="020B0604020202020204" pitchFamily="34" charset="0"/>
          <a:cs typeface="+mn-cs"/>
        </a:defRPr>
      </a:lvl8pPr>
      <a:lvl9pPr marL="3657600" lvl="8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Font typeface="Arial" panose="020B0604020202020204" pitchFamily="34" charset="0"/>
        <a:buNone/>
        <a:defRPr b="0" i="0" u="none" kern="1200" baseline="0">
          <a:solidFill>
            <a:schemeClr val="tx1"/>
          </a:solidFill>
          <a:latin typeface="Arial" panose="020B0604020202020204" pitchFamily="34" charset="0"/>
          <a:ea typeface="Arial" panose="020B0604020202020204" pitchFamily="34" charset="0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4" Type="http://schemas.openxmlformats.org/officeDocument/2006/relationships/notesSlide" Target="../notesSlides/notesSlide1.xml"/><Relationship Id="rId3" Type="http://schemas.openxmlformats.org/officeDocument/2006/relationships/slideLayout" Target="../slideLayouts/slideLayout2.xml"/><Relationship Id="rId2" Type="http://schemas.openxmlformats.org/officeDocument/2006/relationships/image" Target="../media/image2.jpeg"/><Relationship Id="rId1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.xml"/><Relationship Id="rId2" Type="http://schemas.openxmlformats.org/officeDocument/2006/relationships/slideLayout" Target="../slideLayouts/slideLayout4.xml"/><Relationship Id="rId1" Type="http://schemas.openxmlformats.org/officeDocument/2006/relationships/image" Target="../media/image1.png"/></Relationships>
</file>

<file path=ppt/slides/_rels/slide3.xml.rels><?xml version="1.0" encoding="UTF-8" standalone="yes"?>
<Relationships xmlns="http://schemas.openxmlformats.org/package/2006/relationships"><Relationship Id="rId4" Type="http://schemas.openxmlformats.org/officeDocument/2006/relationships/slideLayout" Target="../slideLayouts/slideLayout4.xml"/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image" Target="../media/image3.jpe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6" Type="http://schemas.openxmlformats.org/officeDocument/2006/relationships/slideLayout" Target="../slideLayouts/slideLayout4.xml"/><Relationship Id="rId5" Type="http://schemas.openxmlformats.org/officeDocument/2006/relationships/image" Target="../media/image10.png"/><Relationship Id="rId4" Type="http://schemas.openxmlformats.org/officeDocument/2006/relationships/image" Target="../media/image9.png"/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image" Target="../media/image6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4.xml"/><Relationship Id="rId2" Type="http://schemas.openxmlformats.org/officeDocument/2006/relationships/slideLayout" Target="../slideLayouts/slideLayout4.xml"/><Relationship Id="rId1" Type="http://schemas.openxmlformats.org/officeDocument/2006/relationships/image" Target="../media/image11.png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6.xml"/><Relationship Id="rId2" Type="http://schemas.openxmlformats.org/officeDocument/2006/relationships/slideLayout" Target="../slideLayouts/slideLayout4.xml"/><Relationship Id="rId1" Type="http://schemas.openxmlformats.org/officeDocument/2006/relationships/image" Target="../media/image12.png"/></Relationships>
</file>

<file path=ppt/slides/_rels/slide9.xml.rels><?xml version="1.0" encoding="UTF-8" standalone="yes"?>
<Relationships xmlns="http://schemas.openxmlformats.org/package/2006/relationships"><Relationship Id="rId5" Type="http://schemas.openxmlformats.org/officeDocument/2006/relationships/notesSlide" Target="../notesSlides/notesSlide7.xml"/><Relationship Id="rId4" Type="http://schemas.openxmlformats.org/officeDocument/2006/relationships/slideLayout" Target="../slideLayouts/slideLayout4.xml"/><Relationship Id="rId3" Type="http://schemas.openxmlformats.org/officeDocument/2006/relationships/image" Target="../media/image15.jpeg"/><Relationship Id="rId2" Type="http://schemas.openxmlformats.org/officeDocument/2006/relationships/image" Target="../media/image14.jpeg"/><Relationship Id="rId1" Type="http://schemas.openxmlformats.org/officeDocument/2006/relationships/image" Target="../media/image13.jpeg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4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4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4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4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4.xml"/><Relationship Id="rId2" Type="http://schemas.openxmlformats.org/officeDocument/2006/relationships/image" Target="../media/image17.jpeg"/><Relationship Id="rId1" Type="http://schemas.openxmlformats.org/officeDocument/2006/relationships/image" Target="../media/image16.jpeg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4.xml"/><Relationship Id="rId1" Type="http://schemas.openxmlformats.org/officeDocument/2006/relationships/image" Target="../media/image18.png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4.xml"/><Relationship Id="rId1" Type="http://schemas.openxmlformats.org/officeDocument/2006/relationships/image" Target="../media/image1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3" name="Text Box 12"/>
          <p:cNvSpPr txBox="1"/>
          <p:nvPr/>
        </p:nvSpPr>
        <p:spPr>
          <a:xfrm>
            <a:off x="362585" y="84455"/>
            <a:ext cx="11444605" cy="67564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pPr algn="ctr"/>
            <a:r>
              <a:rPr lang="en-US" sz="3800" b="1">
                <a:solidFill>
                  <a:srgbClr val="816E33"/>
                </a:solidFill>
                <a:latin typeface="Arial" panose="020B0604020202020204" pitchFamily="34" charset="0"/>
              </a:rPr>
              <a:t>TRƯỜNG CAO ĐẲNG LÝ TỰ TRỌNG TP.HCM</a:t>
            </a:r>
            <a:endParaRPr lang="en-US" sz="3800" b="1">
              <a:solidFill>
                <a:srgbClr val="816E33"/>
              </a:solidFill>
              <a:latin typeface="Arial" panose="020B0604020202020204" pitchFamily="34" charset="0"/>
            </a:endParaRPr>
          </a:p>
        </p:txBody>
      </p:sp>
      <p:pic>
        <p:nvPicPr>
          <p:cNvPr id="16" name="Picture 2"/>
          <p:cNvPicPr>
            <a:picLocks noChangeAspect="1" noChangeArrowheads="1"/>
          </p:cNvPicPr>
          <p:nvPr>
            <p:ph sz="half" idx="1"/>
          </p:nvPr>
        </p:nvPicPr>
        <p:blipFill>
          <a:blip r:embed="rId1">
            <a:lum contrast="40000"/>
          </a:blip>
          <a:stretch>
            <a:fillRect/>
          </a:stretch>
        </p:blipFill>
        <p:spPr bwMode="auto">
          <a:xfrm>
            <a:off x="4387215" y="581025"/>
            <a:ext cx="2908300" cy="875030"/>
          </a:xfrm>
          <a:prstGeom prst="rect">
            <a:avLst/>
          </a:prstGeom>
          <a:noFill/>
          <a:ln>
            <a:noFill/>
          </a:ln>
        </p:spPr>
      </p:pic>
      <p:sp>
        <p:nvSpPr>
          <p:cNvPr id="5" name="Text Box 4"/>
          <p:cNvSpPr txBox="1"/>
          <p:nvPr/>
        </p:nvSpPr>
        <p:spPr>
          <a:xfrm>
            <a:off x="226060" y="6237605"/>
            <a:ext cx="11718290" cy="521970"/>
          </a:xfrm>
          <a:prstGeom prst="rect">
            <a:avLst/>
          </a:prstGeom>
          <a:noFill/>
        </p:spPr>
        <p:txBody>
          <a:bodyPr wrap="none" rtlCol="0">
            <a:spAutoFit/>
          </a:bodyPr>
          <a:p>
            <a:r>
              <a:rPr lang="en-US" sz="2800">
                <a:solidFill>
                  <a:srgbClr val="816E33"/>
                </a:solidFill>
              </a:rPr>
              <a:t>390 Hoàng Văn Thụ, Phường 4, Quận Tân Bình, Thành phố Hồ Chí Minh</a:t>
            </a:r>
            <a:endParaRPr lang="en-US" sz="2800">
              <a:solidFill>
                <a:srgbClr val="816E33"/>
              </a:solidFill>
            </a:endParaRPr>
          </a:p>
        </p:txBody>
      </p:sp>
      <p:pic>
        <p:nvPicPr>
          <p:cNvPr id="3" name="Picture 2" descr="[10-07-2018_10.42.04]cong-truong-ltt"/>
          <p:cNvPicPr>
            <a:picLocks noChangeAspect="1"/>
          </p:cNvPicPr>
          <p:nvPr/>
        </p:nvPicPr>
        <p:blipFill>
          <a:blip r:embed="rId2"/>
          <a:srcRect t="35117"/>
          <a:stretch>
            <a:fillRect/>
          </a:stretch>
        </p:blipFill>
        <p:spPr>
          <a:xfrm>
            <a:off x="-32385" y="1456055"/>
            <a:ext cx="12256770" cy="4577715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0"/>
    </mc:Choice>
    <mc:Fallback>
      <p:transition/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9" name="Rectangle 8"/>
          <p:cNvSpPr/>
          <p:nvPr/>
        </p:nvSpPr>
        <p:spPr>
          <a:xfrm>
            <a:off x="-635" y="2249805"/>
            <a:ext cx="1362075" cy="4239895"/>
          </a:xfrm>
          <a:prstGeom prst="rect">
            <a:avLst/>
          </a:prstGeom>
          <a:solidFill>
            <a:srgbClr val="44BE9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r>
              <a:rPr lang="en-US" sz="2400" b="1">
                <a:sym typeface="+mn-ea"/>
              </a:rPr>
              <a:t>KHOA</a:t>
            </a:r>
            <a:endParaRPr lang="en-US" sz="2400" b="1"/>
          </a:p>
          <a:p>
            <a:pPr algn="ctr"/>
            <a:r>
              <a:rPr lang="en-US" sz="2400" b="1">
                <a:sym typeface="+mn-ea"/>
              </a:rPr>
              <a:t> HỌC </a:t>
            </a:r>
            <a:endParaRPr lang="en-US" sz="2400" b="1"/>
          </a:p>
          <a:p>
            <a:pPr algn="ctr"/>
            <a:r>
              <a:rPr lang="en-US" sz="2400" b="1">
                <a:sym typeface="+mn-ea"/>
              </a:rPr>
              <a:t>CƠ </a:t>
            </a:r>
            <a:endParaRPr lang="en-US" sz="2400" b="1"/>
          </a:p>
          <a:p>
            <a:pPr algn="ctr"/>
            <a:r>
              <a:rPr lang="en-US" sz="2400" b="1">
                <a:sym typeface="+mn-ea"/>
              </a:rPr>
              <a:t>BẢN</a:t>
            </a:r>
            <a:endParaRPr lang="en-US" sz="2400" b="1"/>
          </a:p>
        </p:txBody>
      </p:sp>
      <p:sp>
        <p:nvSpPr>
          <p:cNvPr id="10" name="Rectangle 9"/>
          <p:cNvSpPr/>
          <p:nvPr/>
        </p:nvSpPr>
        <p:spPr>
          <a:xfrm>
            <a:off x="1361440" y="2249805"/>
            <a:ext cx="1362075" cy="4239895"/>
          </a:xfrm>
          <a:prstGeom prst="rect">
            <a:avLst/>
          </a:prstGeom>
          <a:solidFill>
            <a:srgbClr val="1487B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r>
              <a:rPr lang="en-US" sz="2400" b="1">
                <a:sym typeface="+mn-ea"/>
              </a:rPr>
              <a:t>LÝ</a:t>
            </a:r>
            <a:endParaRPr lang="en-US" sz="2400" b="1"/>
          </a:p>
          <a:p>
            <a:pPr algn="ctr"/>
            <a:r>
              <a:rPr lang="en-US" sz="2400" b="1">
                <a:sym typeface="+mn-ea"/>
              </a:rPr>
              <a:t>LUẬN</a:t>
            </a:r>
            <a:endParaRPr lang="en-US" sz="2400" b="1"/>
          </a:p>
          <a:p>
            <a:pPr algn="ctr"/>
            <a:r>
              <a:rPr lang="en-US" sz="2400" b="1">
                <a:sym typeface="+mn-ea"/>
              </a:rPr>
              <a:t>CHÍNH</a:t>
            </a:r>
            <a:endParaRPr lang="en-US" sz="2400" b="1"/>
          </a:p>
          <a:p>
            <a:pPr algn="ctr"/>
            <a:r>
              <a:rPr lang="en-US" sz="2400" b="1">
                <a:sym typeface="+mn-ea"/>
              </a:rPr>
              <a:t>TRỊ</a:t>
            </a:r>
            <a:endParaRPr lang="en-US" sz="2400" b="1"/>
          </a:p>
        </p:txBody>
      </p:sp>
      <p:sp>
        <p:nvSpPr>
          <p:cNvPr id="11" name="Rectangle 10"/>
          <p:cNvSpPr/>
          <p:nvPr/>
        </p:nvSpPr>
        <p:spPr>
          <a:xfrm>
            <a:off x="2723515" y="2249805"/>
            <a:ext cx="1362075" cy="4239895"/>
          </a:xfrm>
          <a:prstGeom prst="rect">
            <a:avLst/>
          </a:prstGeom>
          <a:solidFill>
            <a:srgbClr val="9CB83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r>
              <a:rPr lang="en-US" sz="2400" b="1">
                <a:sym typeface="+mn-ea"/>
              </a:rPr>
              <a:t>KINH</a:t>
            </a:r>
            <a:endParaRPr lang="en-US" sz="2400" b="1"/>
          </a:p>
          <a:p>
            <a:pPr algn="ctr"/>
            <a:r>
              <a:rPr lang="en-US" sz="2400" b="1">
                <a:sym typeface="+mn-ea"/>
              </a:rPr>
              <a:t>TẾ</a:t>
            </a:r>
            <a:endParaRPr lang="en-US" sz="2400" b="1"/>
          </a:p>
          <a:p>
            <a:pPr algn="ctr"/>
            <a:endParaRPr lang="en-US" sz="2400" b="1"/>
          </a:p>
        </p:txBody>
      </p:sp>
      <p:sp>
        <p:nvSpPr>
          <p:cNvPr id="12" name="Rectangle 11"/>
          <p:cNvSpPr/>
          <p:nvPr/>
        </p:nvSpPr>
        <p:spPr>
          <a:xfrm>
            <a:off x="4085590" y="2249805"/>
            <a:ext cx="1362075" cy="4239895"/>
          </a:xfrm>
          <a:prstGeom prst="rect">
            <a:avLst/>
          </a:prstGeom>
          <a:solidFill>
            <a:srgbClr val="F9863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r>
              <a:rPr lang="en-US" sz="2400" b="1">
                <a:sym typeface="+mn-ea"/>
              </a:rPr>
              <a:t>CÔNG</a:t>
            </a:r>
            <a:endParaRPr lang="en-US" sz="2400" b="1"/>
          </a:p>
          <a:p>
            <a:pPr algn="ctr"/>
            <a:r>
              <a:rPr lang="en-US" sz="2400" b="1">
                <a:sym typeface="+mn-ea"/>
              </a:rPr>
              <a:t>NGHỆ</a:t>
            </a:r>
            <a:endParaRPr lang="en-US" sz="2400" b="1"/>
          </a:p>
          <a:p>
            <a:pPr algn="ctr"/>
            <a:r>
              <a:rPr lang="en-US" sz="2400" b="1">
                <a:sym typeface="+mn-ea"/>
              </a:rPr>
              <a:t>ĐIỆN-</a:t>
            </a:r>
            <a:endParaRPr lang="en-US" sz="2400" b="1"/>
          </a:p>
          <a:p>
            <a:pPr algn="ctr"/>
            <a:r>
              <a:rPr lang="en-US" sz="2400" b="1">
                <a:sym typeface="+mn-ea"/>
              </a:rPr>
              <a:t>ĐIỆN </a:t>
            </a:r>
            <a:endParaRPr lang="en-US" sz="2400" b="1"/>
          </a:p>
          <a:p>
            <a:pPr algn="ctr"/>
            <a:r>
              <a:rPr lang="en-US" sz="2400" b="1">
                <a:sym typeface="+mn-ea"/>
              </a:rPr>
              <a:t>TỬ</a:t>
            </a:r>
            <a:endParaRPr lang="en-US" sz="2400" b="1"/>
          </a:p>
          <a:p>
            <a:pPr algn="ctr"/>
            <a:endParaRPr lang="en-US" sz="2400" b="1"/>
          </a:p>
        </p:txBody>
      </p:sp>
      <p:sp>
        <p:nvSpPr>
          <p:cNvPr id="13" name="Rectangle 12"/>
          <p:cNvSpPr/>
          <p:nvPr/>
        </p:nvSpPr>
        <p:spPr>
          <a:xfrm>
            <a:off x="5447665" y="2249805"/>
            <a:ext cx="1362075" cy="4239895"/>
          </a:xfrm>
          <a:prstGeom prst="rect">
            <a:avLst/>
          </a:prstGeom>
          <a:solidFill>
            <a:srgbClr val="D4402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r>
              <a:rPr lang="en-US" sz="2400" b="1">
                <a:sym typeface="+mn-ea"/>
              </a:rPr>
              <a:t>CÔNG</a:t>
            </a:r>
            <a:endParaRPr lang="en-US" sz="2400" b="1"/>
          </a:p>
          <a:p>
            <a:pPr algn="ctr"/>
            <a:r>
              <a:rPr lang="en-US" sz="2400" b="1">
                <a:sym typeface="+mn-ea"/>
              </a:rPr>
              <a:t>NGHỆ</a:t>
            </a:r>
            <a:endParaRPr lang="en-US" sz="2400" b="1"/>
          </a:p>
          <a:p>
            <a:pPr algn="ctr"/>
            <a:r>
              <a:rPr lang="en-US" sz="2400" b="1">
                <a:sym typeface="+mn-ea"/>
              </a:rPr>
              <a:t>CƠ</a:t>
            </a:r>
            <a:endParaRPr lang="en-US" sz="2400" b="1"/>
          </a:p>
          <a:p>
            <a:pPr algn="ctr"/>
            <a:r>
              <a:rPr lang="en-US" sz="2400" b="1">
                <a:sym typeface="+mn-ea"/>
              </a:rPr>
              <a:t>KHÍ</a:t>
            </a:r>
            <a:endParaRPr lang="en-US" sz="2400" b="1"/>
          </a:p>
          <a:p>
            <a:pPr algn="ctr"/>
            <a:endParaRPr lang="en-US" sz="2400" b="1"/>
          </a:p>
        </p:txBody>
      </p:sp>
      <p:sp>
        <p:nvSpPr>
          <p:cNvPr id="14" name="Rectangle 13"/>
          <p:cNvSpPr/>
          <p:nvPr/>
        </p:nvSpPr>
        <p:spPr>
          <a:xfrm>
            <a:off x="6809105" y="2249805"/>
            <a:ext cx="1362075" cy="4239895"/>
          </a:xfrm>
          <a:prstGeom prst="rect">
            <a:avLst/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r>
              <a:rPr lang="en-US" sz="2400" b="1">
                <a:sym typeface="+mn-ea"/>
              </a:rPr>
              <a:t>CÔNG</a:t>
            </a:r>
            <a:endParaRPr lang="en-US" sz="2400" b="1"/>
          </a:p>
          <a:p>
            <a:pPr algn="ctr"/>
            <a:r>
              <a:rPr lang="en-US" sz="2400" b="1">
                <a:sym typeface="+mn-ea"/>
              </a:rPr>
              <a:t>NGHỆ</a:t>
            </a:r>
            <a:endParaRPr lang="en-US" sz="2400" b="1">
              <a:sym typeface="+mn-ea"/>
            </a:endParaRPr>
          </a:p>
          <a:p>
            <a:pPr algn="ctr"/>
            <a:r>
              <a:rPr lang="en-US" sz="2400" b="1">
                <a:sym typeface="+mn-ea"/>
              </a:rPr>
              <a:t>ĐỘNG</a:t>
            </a:r>
            <a:endParaRPr lang="en-US" sz="2400" b="1"/>
          </a:p>
          <a:p>
            <a:pPr algn="ctr"/>
            <a:r>
              <a:rPr lang="en-US" sz="2400" b="1">
                <a:sym typeface="+mn-ea"/>
              </a:rPr>
              <a:t>LỰC</a:t>
            </a:r>
            <a:endParaRPr lang="en-US" sz="2400" b="1"/>
          </a:p>
          <a:p>
            <a:pPr algn="ctr"/>
            <a:endParaRPr lang="en-US" sz="2400" b="1"/>
          </a:p>
        </p:txBody>
      </p:sp>
      <p:sp>
        <p:nvSpPr>
          <p:cNvPr id="15" name="Rectangle 14"/>
          <p:cNvSpPr/>
          <p:nvPr/>
        </p:nvSpPr>
        <p:spPr>
          <a:xfrm>
            <a:off x="8135620" y="2249805"/>
            <a:ext cx="1362075" cy="4239895"/>
          </a:xfrm>
          <a:prstGeom prst="rect">
            <a:avLst/>
          </a:prstGeom>
          <a:solidFill>
            <a:srgbClr val="44BE9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r>
              <a:rPr lang="en-US" sz="2400" b="1">
                <a:sym typeface="+mn-ea"/>
              </a:rPr>
              <a:t>CÔNG</a:t>
            </a:r>
            <a:endParaRPr lang="en-US" sz="2400" b="1"/>
          </a:p>
          <a:p>
            <a:pPr algn="ctr"/>
            <a:r>
              <a:rPr lang="en-US" sz="2400" b="1">
                <a:sym typeface="+mn-ea"/>
              </a:rPr>
              <a:t>NGHỆ</a:t>
            </a:r>
            <a:endParaRPr lang="en-US" sz="2400" b="1">
              <a:sym typeface="+mn-ea"/>
            </a:endParaRPr>
          </a:p>
          <a:p>
            <a:pPr algn="ctr"/>
            <a:r>
              <a:rPr lang="en-US" sz="2400" b="1">
                <a:sym typeface="+mn-ea"/>
              </a:rPr>
              <a:t>NHIỆT</a:t>
            </a:r>
            <a:endParaRPr lang="en-US" sz="2400" b="1"/>
          </a:p>
          <a:p>
            <a:pPr algn="ctr"/>
            <a:r>
              <a:rPr lang="en-US" sz="2400" b="1">
                <a:sym typeface="+mn-ea"/>
              </a:rPr>
              <a:t>LẠNH</a:t>
            </a:r>
            <a:endParaRPr lang="en-US" sz="2400" b="1"/>
          </a:p>
          <a:p>
            <a:pPr algn="ctr"/>
            <a:endParaRPr lang="en-US" sz="2400" b="1"/>
          </a:p>
        </p:txBody>
      </p:sp>
      <p:sp>
        <p:nvSpPr>
          <p:cNvPr id="16" name="Rectangle 15"/>
          <p:cNvSpPr/>
          <p:nvPr/>
        </p:nvSpPr>
        <p:spPr>
          <a:xfrm>
            <a:off x="9497695" y="2249805"/>
            <a:ext cx="1362075" cy="4239895"/>
          </a:xfrm>
          <a:prstGeom prst="rect">
            <a:avLst/>
          </a:prstGeom>
          <a:solidFill>
            <a:srgbClr val="5C7C7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r>
              <a:rPr lang="en-US" sz="2400" b="1">
                <a:sym typeface="+mn-ea"/>
              </a:rPr>
              <a:t>CÔNG</a:t>
            </a:r>
            <a:endParaRPr lang="en-US" sz="2400" b="1"/>
          </a:p>
          <a:p>
            <a:pPr algn="ctr"/>
            <a:r>
              <a:rPr lang="en-US" sz="2400" b="1">
                <a:sym typeface="+mn-ea"/>
              </a:rPr>
              <a:t>NGHỆ</a:t>
            </a:r>
            <a:endParaRPr lang="en-US" sz="2400" b="1">
              <a:sym typeface="+mn-ea"/>
            </a:endParaRPr>
          </a:p>
          <a:p>
            <a:pPr algn="ctr"/>
            <a:r>
              <a:rPr lang="en-US" sz="2400" b="1">
                <a:sym typeface="+mn-ea"/>
              </a:rPr>
              <a:t>THÔNG</a:t>
            </a:r>
            <a:endParaRPr lang="en-US" sz="2400" b="1"/>
          </a:p>
          <a:p>
            <a:pPr algn="ctr"/>
            <a:r>
              <a:rPr lang="en-US" sz="2400" b="1">
                <a:sym typeface="+mn-ea"/>
              </a:rPr>
              <a:t>TIN</a:t>
            </a:r>
            <a:endParaRPr lang="en-US" sz="2400" b="1"/>
          </a:p>
          <a:p>
            <a:pPr algn="ctr"/>
            <a:endParaRPr lang="en-US" sz="2400" b="1"/>
          </a:p>
        </p:txBody>
      </p:sp>
      <p:sp>
        <p:nvSpPr>
          <p:cNvPr id="17" name="Rectangle 16"/>
          <p:cNvSpPr/>
          <p:nvPr/>
        </p:nvSpPr>
        <p:spPr>
          <a:xfrm>
            <a:off x="10859770" y="2249805"/>
            <a:ext cx="1362075" cy="4239895"/>
          </a:xfrm>
          <a:prstGeom prst="rect">
            <a:avLst/>
          </a:prstGeom>
          <a:solidFill>
            <a:srgbClr val="1487B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r>
              <a:rPr lang="en-US" sz="2400" b="1">
                <a:sym typeface="+mn-ea"/>
              </a:rPr>
              <a:t>CÔNG</a:t>
            </a:r>
            <a:endParaRPr lang="en-US" sz="2400" b="1"/>
          </a:p>
          <a:p>
            <a:pPr algn="ctr"/>
            <a:r>
              <a:rPr lang="en-US" sz="2400" b="1">
                <a:sym typeface="+mn-ea"/>
              </a:rPr>
              <a:t>NGHỆ</a:t>
            </a:r>
            <a:endParaRPr lang="en-US" sz="2400" b="1">
              <a:sym typeface="+mn-ea"/>
            </a:endParaRPr>
          </a:p>
          <a:p>
            <a:pPr algn="ctr"/>
            <a:r>
              <a:rPr lang="en-US" sz="2400" b="1">
                <a:sym typeface="+mn-ea"/>
              </a:rPr>
              <a:t>MAY-</a:t>
            </a:r>
            <a:endParaRPr lang="en-US" sz="2400" b="1"/>
          </a:p>
          <a:p>
            <a:pPr algn="ctr"/>
            <a:r>
              <a:rPr lang="en-US" sz="2400" b="1">
                <a:sym typeface="+mn-ea"/>
              </a:rPr>
              <a:t>THỜI</a:t>
            </a:r>
            <a:endParaRPr lang="en-US" sz="2400" b="1"/>
          </a:p>
          <a:p>
            <a:pPr algn="ctr"/>
            <a:r>
              <a:rPr lang="en-US" sz="2400" b="1">
                <a:sym typeface="+mn-ea"/>
              </a:rPr>
              <a:t>TRANG</a:t>
            </a:r>
            <a:endParaRPr lang="en-US" sz="2400" b="1"/>
          </a:p>
        </p:txBody>
      </p:sp>
      <p:sp>
        <p:nvSpPr>
          <p:cNvPr id="18" name="Rectangle 17"/>
          <p:cNvSpPr/>
          <p:nvPr/>
        </p:nvSpPr>
        <p:spPr>
          <a:xfrm>
            <a:off x="-32385" y="1607820"/>
            <a:ext cx="12254865" cy="656590"/>
          </a:xfrm>
          <a:prstGeom prst="rect">
            <a:avLst/>
          </a:prstGeom>
          <a:solidFill>
            <a:srgbClr val="0D5E7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r>
              <a:rPr lang="en-US" sz="3600" b="1">
                <a:sym typeface="+mn-ea"/>
              </a:rPr>
              <a:t>KHOA</a:t>
            </a:r>
            <a:endParaRPr lang="en-US" sz="3600"/>
          </a:p>
        </p:txBody>
      </p:sp>
      <p:sp>
        <p:nvSpPr>
          <p:cNvPr id="24" name="Text Box 23"/>
          <p:cNvSpPr txBox="1"/>
          <p:nvPr/>
        </p:nvSpPr>
        <p:spPr>
          <a:xfrm>
            <a:off x="331470" y="84455"/>
            <a:ext cx="11444605" cy="67564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pPr algn="ctr"/>
            <a:r>
              <a:rPr lang="en-US" sz="3800" b="1">
                <a:solidFill>
                  <a:srgbClr val="816E33"/>
                </a:solidFill>
                <a:latin typeface="Arial" panose="020B0604020202020204" pitchFamily="34" charset="0"/>
              </a:rPr>
              <a:t>TRƯỜNG CAO ĐẲNG LÝ TỰ TRỌNG TP.HCM</a:t>
            </a:r>
            <a:endParaRPr lang="en-US" sz="3800" b="1">
              <a:solidFill>
                <a:srgbClr val="816E33"/>
              </a:solidFill>
              <a:latin typeface="Arial" panose="020B0604020202020204" pitchFamily="34" charset="0"/>
            </a:endParaRPr>
          </a:p>
        </p:txBody>
      </p:sp>
      <p:pic>
        <p:nvPicPr>
          <p:cNvPr id="25" name="Picture 2"/>
          <p:cNvPicPr>
            <a:picLocks noChangeAspect="1" noChangeArrowheads="1"/>
          </p:cNvPicPr>
          <p:nvPr>
            <p:ph sz="half" idx="1"/>
          </p:nvPr>
        </p:nvPicPr>
        <p:blipFill>
          <a:blip r:embed="rId1">
            <a:lum contrast="40000"/>
          </a:blip>
          <a:stretch>
            <a:fillRect/>
          </a:stretch>
        </p:blipFill>
        <p:spPr bwMode="auto">
          <a:xfrm>
            <a:off x="4356100" y="581025"/>
            <a:ext cx="2908300" cy="875030"/>
          </a:xfrm>
          <a:prstGeom prst="rect">
            <a:avLst/>
          </a:prstGeom>
          <a:noFill/>
          <a:ln>
            <a:noFill/>
          </a:ln>
        </p:spPr>
      </p:pic>
      <p:sp>
        <p:nvSpPr>
          <p:cNvPr id="2" name="Content Placeholder 1"/>
          <p:cNvSpPr/>
          <p:nvPr>
            <p:ph sz="half" idx="2"/>
          </p:nvPr>
        </p:nvSpPr>
        <p:spPr/>
        <p:txBody>
          <a:bodyPr/>
          <a:p>
            <a:endParaRPr lang="en-US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9">
        <p:zoom/>
      </p:transition>
    </mc:Choice>
    <mc:Fallback>
      <p:transition>
        <p:zo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>
                      <p:stCondLst>
                        <p:cond delay="indefinite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0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bldLvl="0" animBg="1"/>
      <p:bldP spid="10" grpId="0" bldLvl="0" animBg="1"/>
      <p:bldP spid="11" grpId="0" bldLvl="0" animBg="1"/>
      <p:bldP spid="12" grpId="0" bldLvl="0" animBg="1"/>
      <p:bldP spid="13" grpId="0" bldLvl="0" animBg="1"/>
      <p:bldP spid="14" grpId="0" bldLvl="0" animBg="1"/>
      <p:bldP spid="15" grpId="0" bldLvl="0" animBg="1"/>
      <p:bldP spid="16" grpId="0" bldLvl="0" animBg="1"/>
      <p:bldP spid="17" grpId="0" bldLvl="0" animBg="1"/>
      <p:bldP spid="18" grpId="0" bldLvl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p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/>
        <p:txBody>
          <a:bodyPr/>
          <a:p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/>
        <p:txBody>
          <a:bodyPr/>
          <a:p>
            <a:endParaRPr lang="en-US"/>
          </a:p>
        </p:txBody>
      </p:sp>
      <p:sp>
        <p:nvSpPr>
          <p:cNvPr id="23" name="Rectangle 22"/>
          <p:cNvSpPr/>
          <p:nvPr/>
        </p:nvSpPr>
        <p:spPr>
          <a:xfrm>
            <a:off x="41910" y="-3175"/>
            <a:ext cx="12252960" cy="6863715"/>
          </a:xfrm>
          <a:prstGeom prst="rect">
            <a:avLst/>
          </a:prstGeom>
          <a:solidFill>
            <a:srgbClr val="FFE0D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en-US"/>
          </a:p>
        </p:txBody>
      </p:sp>
      <p:sp>
        <p:nvSpPr>
          <p:cNvPr id="5" name="Rectangle 4"/>
          <p:cNvSpPr/>
          <p:nvPr/>
        </p:nvSpPr>
        <p:spPr>
          <a:xfrm>
            <a:off x="-3175" y="-3175"/>
            <a:ext cx="12298045" cy="1272540"/>
          </a:xfrm>
          <a:prstGeom prst="rect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en-US"/>
          </a:p>
        </p:txBody>
      </p:sp>
      <p:sp>
        <p:nvSpPr>
          <p:cNvPr id="100" name="Text Box 99"/>
          <p:cNvSpPr txBox="1"/>
          <p:nvPr/>
        </p:nvSpPr>
        <p:spPr>
          <a:xfrm>
            <a:off x="411480" y="1425575"/>
            <a:ext cx="11529060" cy="526224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pPr indent="270510"/>
            <a:r>
              <a:rPr sz="2800" b="0">
                <a:latin typeface="Arial" panose="020B0604020202020204" pitchFamily="34" charset="0"/>
                <a:cs typeface="Symbol" panose="05050102010706020507" charset="0"/>
              </a:rPr>
              <a:t>- </a:t>
            </a:r>
            <a:r>
              <a:rPr sz="2800" b="0">
                <a:latin typeface="Arial" panose="020B0604020202020204" pitchFamily="34" charset="0"/>
                <a:cs typeface="Times New Roman" panose="02020603050405020304" charset="0"/>
              </a:rPr>
              <a:t>Vị trí: </a:t>
            </a:r>
            <a:endParaRPr sz="2800" b="0">
              <a:latin typeface="Arial" panose="020B0604020202020204" pitchFamily="34" charset="0"/>
              <a:cs typeface="Times New Roman" panose="02020603050405020304" charset="0"/>
            </a:endParaRPr>
          </a:p>
          <a:p>
            <a:pPr indent="270510"/>
            <a:r>
              <a:rPr sz="2800" b="0">
                <a:latin typeface="Arial" panose="020B0604020202020204" pitchFamily="34" charset="0"/>
                <a:cs typeface="Times New Roman" panose="02020603050405020304" charset="0"/>
              </a:rPr>
              <a:t>Là môn học </a:t>
            </a:r>
            <a:r>
              <a:rPr lang="en-US" sz="2800" b="0">
                <a:latin typeface="Arial" panose="020B0604020202020204" pitchFamily="34" charset="0"/>
                <a:cs typeface="Times New Roman" panose="02020603050405020304" charset="0"/>
              </a:rPr>
              <a:t>bắt buộc</a:t>
            </a:r>
            <a:r>
              <a:rPr sz="2800" b="0">
                <a:latin typeface="Arial" panose="020B0604020202020204" pitchFamily="34" charset="0"/>
                <a:cs typeface="Times New Roman" panose="02020603050405020304" charset="0"/>
              </a:rPr>
              <a:t> được học trong học kì cuối </a:t>
            </a:r>
            <a:r>
              <a:rPr lang="en-US" sz="2800" b="0">
                <a:latin typeface="Arial" panose="020B0604020202020204" pitchFamily="34" charset="0"/>
                <a:cs typeface="Times New Roman" panose="02020603050405020304" charset="0"/>
              </a:rPr>
              <a:t>hệ cao đẳng.</a:t>
            </a:r>
            <a:r>
              <a:rPr sz="2800" b="0">
                <a:latin typeface="Arial" panose="020B0604020202020204" pitchFamily="34" charset="0"/>
                <a:cs typeface="Times New Roman" panose="02020603050405020304" charset="0"/>
              </a:rPr>
              <a:t> </a:t>
            </a:r>
            <a:endParaRPr sz="2800" b="0">
              <a:latin typeface="Arial" panose="020B0604020202020204" pitchFamily="34" charset="0"/>
              <a:cs typeface="Times New Roman" panose="02020603050405020304" charset="0"/>
            </a:endParaRPr>
          </a:p>
          <a:p>
            <a:pPr indent="270510"/>
            <a:r>
              <a:rPr sz="2800" b="0">
                <a:latin typeface="Arial" panose="020B0604020202020204" pitchFamily="34" charset="0"/>
                <a:cs typeface="Symbol" panose="05050102010706020507" charset="0"/>
              </a:rPr>
              <a:t>   - </a:t>
            </a:r>
            <a:r>
              <a:rPr sz="2800" b="0">
                <a:latin typeface="Arial" panose="020B0604020202020204" pitchFamily="34" charset="0"/>
                <a:cs typeface="Times New Roman" panose="02020603050405020304" charset="0"/>
              </a:rPr>
              <a:t>Tính chất: </a:t>
            </a:r>
            <a:endParaRPr sz="2800" b="0">
              <a:latin typeface="Arial" panose="020B0604020202020204" pitchFamily="34" charset="0"/>
              <a:cs typeface="Times New Roman" panose="02020603050405020304" charset="0"/>
            </a:endParaRPr>
          </a:p>
          <a:p>
            <a:pPr indent="270510"/>
            <a:r>
              <a:rPr sz="2800" b="0">
                <a:latin typeface="Arial" panose="020B0604020202020204" pitchFamily="34" charset="0"/>
                <a:cs typeface="Times New Roman" panose="02020603050405020304" charset="0"/>
              </a:rPr>
              <a:t>Môn học này cung cấp cho sinh viên khả năng </a:t>
            </a:r>
            <a:r>
              <a:rPr lang="en-US" sz="2800" b="0">
                <a:latin typeface="Arial" panose="020B0604020202020204" pitchFamily="34" charset="0"/>
                <a:cs typeface="Times New Roman" panose="02020603050405020304" charset="0"/>
              </a:rPr>
              <a:t>phát triển</a:t>
            </a:r>
            <a:r>
              <a:rPr sz="2800" b="0">
                <a:latin typeface="Arial" panose="020B0604020202020204" pitchFamily="34" charset="0"/>
                <a:cs typeface="Times New Roman" panose="02020603050405020304" charset="0"/>
              </a:rPr>
              <a:t> các mẫu thời trang, hoàn thành bộ sưu tập thời trang đúng ý tưởng. Đây là phương pháp thiết kế đang</a:t>
            </a:r>
            <a:r>
              <a:rPr sz="2800" b="1" i="1">
                <a:latin typeface="Arial" panose="020B0604020202020204" pitchFamily="34" charset="0"/>
                <a:cs typeface="Times New Roman" panose="02020603050405020304" charset="0"/>
              </a:rPr>
              <a:t> phát triển và thịnh hành trên thế giới</a:t>
            </a:r>
            <a:r>
              <a:rPr lang="en-US" sz="2800" b="0">
                <a:latin typeface="Arial" panose="020B0604020202020204" pitchFamily="34" charset="0"/>
                <a:cs typeface="Times New Roman" panose="02020603050405020304" charset="0"/>
              </a:rPr>
              <a:t>.</a:t>
            </a:r>
            <a:endParaRPr lang="en-US" sz="2800" b="0">
              <a:latin typeface="Arial" panose="020B0604020202020204" pitchFamily="34" charset="0"/>
              <a:cs typeface="Times New Roman" panose="02020603050405020304" charset="0"/>
            </a:endParaRPr>
          </a:p>
          <a:p>
            <a:pPr indent="270510"/>
            <a:r>
              <a:rPr sz="2800">
                <a:latin typeface="Arial" panose="020B0604020202020204" pitchFamily="34" charset="0"/>
                <a:cs typeface="Times New Roman" panose="02020603050405020304" charset="0"/>
                <a:sym typeface="+mn-ea"/>
              </a:rPr>
              <a:t>Môn học</a:t>
            </a:r>
            <a:r>
              <a:rPr sz="2800" b="0">
                <a:latin typeface="Arial" panose="020B0604020202020204" pitchFamily="34" charset="0"/>
                <a:cs typeface="Times New Roman" panose="02020603050405020304" charset="0"/>
              </a:rPr>
              <a:t> này cho phép </a:t>
            </a:r>
            <a:r>
              <a:rPr sz="2800" b="1" i="1">
                <a:latin typeface="Arial" panose="020B0604020202020204" pitchFamily="34" charset="0"/>
                <a:cs typeface="Times New Roman" panose="02020603050405020304" charset="0"/>
              </a:rPr>
              <a:t>diễn đạt ý tưởng</a:t>
            </a:r>
            <a:r>
              <a:rPr sz="2800" b="0">
                <a:latin typeface="Arial" panose="020B0604020202020204" pitchFamily="34" charset="0"/>
                <a:cs typeface="Times New Roman" panose="02020603050405020304" charset="0"/>
              </a:rPr>
              <a:t> của nhà thiết kế một cách chính xác mà không lo lắng với những con số trong công thức như cắt may thông thường. </a:t>
            </a:r>
            <a:endParaRPr sz="2800" b="0">
              <a:latin typeface="Arial" panose="020B0604020202020204" pitchFamily="34" charset="0"/>
              <a:cs typeface="Times New Roman" panose="02020603050405020304" charset="0"/>
            </a:endParaRPr>
          </a:p>
          <a:p>
            <a:pPr indent="270510"/>
            <a:r>
              <a:rPr sz="2800" b="0">
                <a:latin typeface="Arial" panose="020B0604020202020204" pitchFamily="34" charset="0"/>
                <a:cs typeface="Times New Roman" panose="02020603050405020304" charset="0"/>
              </a:rPr>
              <a:t>Môn học hướng sinh viên lối tư duy sáng tạo kết hợp giữa </a:t>
            </a:r>
            <a:r>
              <a:rPr sz="2800" b="1" i="1">
                <a:latin typeface="Arial" panose="020B0604020202020204" pitchFamily="34" charset="0"/>
                <a:cs typeface="Times New Roman" panose="02020603050405020304" charset="0"/>
              </a:rPr>
              <a:t>kỹ thuật và nghệ thuật</a:t>
            </a:r>
            <a:r>
              <a:rPr sz="2800" b="0">
                <a:latin typeface="Arial" panose="020B0604020202020204" pitchFamily="34" charset="0"/>
                <a:cs typeface="Times New Roman" panose="02020603050405020304" charset="0"/>
              </a:rPr>
              <a:t> trong thiết kế thời trang.</a:t>
            </a:r>
            <a:endParaRPr lang="en-US" sz="2800">
              <a:latin typeface="Arial" panose="020B0604020202020204" pitchFamily="34" charset="0"/>
            </a:endParaRPr>
          </a:p>
        </p:txBody>
      </p:sp>
      <p:sp>
        <p:nvSpPr>
          <p:cNvPr id="6" name="Text Box 5"/>
          <p:cNvSpPr txBox="1"/>
          <p:nvPr/>
        </p:nvSpPr>
        <p:spPr>
          <a:xfrm>
            <a:off x="1650683" y="114935"/>
            <a:ext cx="8883015" cy="1198880"/>
          </a:xfrm>
          <a:prstGeom prst="rect">
            <a:avLst/>
          </a:prstGeom>
          <a:noFill/>
        </p:spPr>
        <p:txBody>
          <a:bodyPr wrap="none" rtlCol="0">
            <a:spAutoFit/>
          </a:bodyPr>
          <a:p>
            <a:pPr indent="0" algn="ctr"/>
            <a:r>
              <a:rPr lang="en-US" sz="3600" b="1">
                <a:solidFill>
                  <a:schemeClr val="bg1"/>
                </a:solidFill>
                <a:latin typeface="Arial Black" panose="020B0A04020102020204" charset="0"/>
                <a:sym typeface="+mn-ea"/>
              </a:rPr>
              <a:t>THỰC TẬP PHÁT TRIỂN MẪU TRÊN</a:t>
            </a:r>
            <a:endParaRPr lang="en-US" sz="3600" b="1">
              <a:solidFill>
                <a:schemeClr val="bg1"/>
              </a:solidFill>
              <a:latin typeface="Arial Black" panose="020B0A04020102020204" charset="0"/>
              <a:sym typeface="+mn-ea"/>
            </a:endParaRPr>
          </a:p>
          <a:p>
            <a:pPr indent="0" algn="ctr"/>
            <a:r>
              <a:rPr lang="en-US" sz="3600" b="1">
                <a:solidFill>
                  <a:schemeClr val="bg1"/>
                </a:solidFill>
                <a:latin typeface="Arial Black" panose="020B0A04020102020204" charset="0"/>
                <a:sym typeface="+mn-ea"/>
              </a:rPr>
              <a:t> MANNEQUIN</a:t>
            </a:r>
            <a:endParaRPr lang="en-US" sz="3600" b="1">
              <a:solidFill>
                <a:schemeClr val="bg1"/>
              </a:solidFill>
              <a:latin typeface="Arial Black" panose="020B0A04020102020204" charset="0"/>
              <a:sym typeface="+mn-ea"/>
            </a:endParaRPr>
          </a:p>
        </p:txBody>
      </p:sp>
      <p:pic>
        <p:nvPicPr>
          <p:cNvPr id="7" name="Picture 1" descr="C:\Users\Administrator\Downloads\SHAREit\SM-J700H\photo\trần thị ngọc thanh\30704154_2131074560456149_8687328275426443264_n.jpg"/>
          <p:cNvPicPr>
            <a:picLocks noChangeAspect="1" noChangeArrowheads="1"/>
          </p:cNvPicPr>
          <p:nvPr/>
        </p:nvPicPr>
        <p:blipFill>
          <a:blip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479425" y="1257300"/>
            <a:ext cx="3789045" cy="5686425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9" name="Picture 2" descr="C:\Users\Administrator\Downloads\SHAREit\SM-J700H\photo\nguyễn thị mỹ trinh\30713034_2131068540456751_784127407522054144_n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4281805" y="1257300"/>
            <a:ext cx="3789045" cy="5686425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11" name="Picture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41640" y="1273175"/>
            <a:ext cx="3797935" cy="5698490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250"/>
    </mc:Choice>
    <mc:Fallback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0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10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10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0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0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0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0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10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10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10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10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100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100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43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46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49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5" grpId="0" bldLvl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5" name="Rectangle 4"/>
          <p:cNvSpPr/>
          <p:nvPr/>
        </p:nvSpPr>
        <p:spPr>
          <a:xfrm>
            <a:off x="-3175" y="-3175"/>
            <a:ext cx="12298045" cy="1272540"/>
          </a:xfrm>
          <a:prstGeom prst="rect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en-US"/>
          </a:p>
        </p:txBody>
      </p:sp>
      <p:sp>
        <p:nvSpPr>
          <p:cNvPr id="6" name="Text Box 5"/>
          <p:cNvSpPr txBox="1"/>
          <p:nvPr/>
        </p:nvSpPr>
        <p:spPr>
          <a:xfrm>
            <a:off x="1650683" y="114935"/>
            <a:ext cx="8883015" cy="1198880"/>
          </a:xfrm>
          <a:prstGeom prst="rect">
            <a:avLst/>
          </a:prstGeom>
          <a:noFill/>
        </p:spPr>
        <p:txBody>
          <a:bodyPr wrap="none" rtlCol="0">
            <a:spAutoFit/>
          </a:bodyPr>
          <a:p>
            <a:pPr indent="0" algn="ctr"/>
            <a:r>
              <a:rPr lang="en-US" sz="3600" b="1">
                <a:solidFill>
                  <a:schemeClr val="bg1"/>
                </a:solidFill>
                <a:latin typeface="Arial Black" panose="020B0A04020102020204" charset="0"/>
                <a:sym typeface="+mn-ea"/>
              </a:rPr>
              <a:t>THỰC TẬP PHÁT TRIỂN MẪU TRÊN</a:t>
            </a:r>
            <a:endParaRPr lang="en-US" sz="3600" b="1">
              <a:solidFill>
                <a:schemeClr val="bg1"/>
              </a:solidFill>
              <a:latin typeface="Arial Black" panose="020B0A04020102020204" charset="0"/>
              <a:sym typeface="+mn-ea"/>
            </a:endParaRPr>
          </a:p>
          <a:p>
            <a:pPr indent="0" algn="ctr"/>
            <a:r>
              <a:rPr lang="en-US" sz="3600" b="1">
                <a:solidFill>
                  <a:schemeClr val="bg1"/>
                </a:solidFill>
                <a:latin typeface="Arial Black" panose="020B0A04020102020204" charset="0"/>
                <a:sym typeface="+mn-ea"/>
              </a:rPr>
              <a:t> MANNEQUIN</a:t>
            </a:r>
            <a:endParaRPr lang="en-US" sz="3600" b="1">
              <a:solidFill>
                <a:schemeClr val="bg1"/>
              </a:solidFill>
              <a:latin typeface="Arial Black" panose="020B0A04020102020204" charset="0"/>
              <a:sym typeface="+mn-ea"/>
            </a:endParaRPr>
          </a:p>
        </p:txBody>
      </p:sp>
      <p:grpSp>
        <p:nvGrpSpPr>
          <p:cNvPr id="16387" name="Group 3"/>
          <p:cNvGrpSpPr/>
          <p:nvPr/>
        </p:nvGrpSpPr>
        <p:grpSpPr>
          <a:xfrm rot="0">
            <a:off x="247650" y="1741805"/>
            <a:ext cx="2170430" cy="4035425"/>
            <a:chOff x="720" y="1296"/>
            <a:chExt cx="1367" cy="2542"/>
          </a:xfrm>
        </p:grpSpPr>
        <p:sp>
          <p:nvSpPr>
            <p:cNvPr id="16417" name="AutoShape 4"/>
            <p:cNvSpPr/>
            <p:nvPr/>
          </p:nvSpPr>
          <p:spPr>
            <a:xfrm>
              <a:off x="720" y="1490"/>
              <a:ext cx="1363" cy="1800"/>
            </a:xfrm>
            <a:prstGeom prst="roundRect">
              <a:avLst>
                <a:gd name="adj" fmla="val 17509"/>
              </a:avLst>
            </a:prstGeom>
            <a:gradFill rotWithShape="1">
              <a:gsLst>
                <a:gs pos="0">
                  <a:srgbClr val="4E91D4"/>
                </a:gs>
                <a:gs pos="100000">
                  <a:srgbClr val="3477A4"/>
                </a:gs>
              </a:gsLst>
              <a:lin ang="2700000" scaled="1"/>
              <a:tileRect/>
            </a:gradFill>
            <a:ln w="9525">
              <a:noFill/>
            </a:ln>
          </p:spPr>
          <p:txBody>
            <a:bodyPr wrap="none" anchor="ctr"/>
            <a:lstStyle>
              <a:lvl1pPr marL="342900" indent="-342900" algn="l" rtl="0" fontAlgn="base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Font typeface="Wingdings" panose="05000000000000000000" pitchFamily="2" charset="2"/>
                <a:buChar char="§"/>
                <a:defRPr sz="2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742950" indent="-285750" algn="l" rtl="0" fontAlgn="base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Font typeface="Wingdings" panose="05000000000000000000" pitchFamily="2" charset="2"/>
                <a:buChar char="§"/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143000" indent="-228600" algn="l" rtl="0" fontAlgn="base">
                <a:spcBef>
                  <a:spcPct val="20000"/>
                </a:spcBef>
                <a:spcAft>
                  <a:spcPct val="0"/>
                </a:spcAft>
                <a:buClr>
                  <a:schemeClr val="tx1"/>
                </a:buClr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600200" indent="-228600" algn="l" rtl="0" fontAlgn="base">
                <a:spcBef>
                  <a:spcPct val="20000"/>
                </a:spcBef>
                <a:spcAft>
                  <a:spcPct val="0"/>
                </a:spcAft>
                <a:buChar char="–"/>
                <a:defRPr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2057400" indent="-228600" algn="l" rtl="0" fontAlgn="base">
                <a:spcBef>
                  <a:spcPct val="20000"/>
                </a:spcBef>
                <a:spcAft>
                  <a:spcPct val="0"/>
                </a:spcAft>
                <a:buChar char="»"/>
                <a:defRPr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</a:lstStyle>
            <a:p>
              <a:pPr marL="0" lvl="0" indent="0" eaLnBrk="1" hangingPunct="1">
                <a:spcBef>
                  <a:spcPct val="0"/>
                </a:spcBef>
                <a:buClrTx/>
                <a:buNone/>
              </a:pPr>
              <a:endParaRPr sz="1800" b="1" i="1" dirty="0"/>
            </a:p>
          </p:txBody>
        </p:sp>
        <p:sp>
          <p:nvSpPr>
            <p:cNvPr id="16418" name="AutoShape 5"/>
            <p:cNvSpPr/>
            <p:nvPr/>
          </p:nvSpPr>
          <p:spPr>
            <a:xfrm>
              <a:off x="741" y="1495"/>
              <a:ext cx="1322" cy="1766"/>
            </a:xfrm>
            <a:prstGeom prst="roundRect">
              <a:avLst>
                <a:gd name="adj" fmla="val 16667"/>
              </a:avLst>
            </a:prstGeom>
            <a:solidFill>
              <a:srgbClr val="3CA1E6"/>
            </a:solidFill>
            <a:ln w="9525">
              <a:noFill/>
            </a:ln>
          </p:spPr>
          <p:txBody>
            <a:bodyPr wrap="none" anchor="ctr"/>
            <a:lstStyle>
              <a:lvl1pPr marL="342900" indent="-342900" algn="l" rtl="0" fontAlgn="base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Font typeface="Wingdings" panose="05000000000000000000" pitchFamily="2" charset="2"/>
                <a:buChar char="§"/>
                <a:defRPr sz="2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742950" indent="-285750" algn="l" rtl="0" fontAlgn="base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Font typeface="Wingdings" panose="05000000000000000000" pitchFamily="2" charset="2"/>
                <a:buChar char="§"/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143000" indent="-228600" algn="l" rtl="0" fontAlgn="base">
                <a:spcBef>
                  <a:spcPct val="20000"/>
                </a:spcBef>
                <a:spcAft>
                  <a:spcPct val="0"/>
                </a:spcAft>
                <a:buClr>
                  <a:schemeClr val="tx1"/>
                </a:buClr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600200" indent="-228600" algn="l" rtl="0" fontAlgn="base">
                <a:spcBef>
                  <a:spcPct val="20000"/>
                </a:spcBef>
                <a:spcAft>
                  <a:spcPct val="0"/>
                </a:spcAft>
                <a:buChar char="–"/>
                <a:defRPr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2057400" indent="-228600" algn="l" rtl="0" fontAlgn="base">
                <a:spcBef>
                  <a:spcPct val="20000"/>
                </a:spcBef>
                <a:spcAft>
                  <a:spcPct val="0"/>
                </a:spcAft>
                <a:buChar char="»"/>
                <a:defRPr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</a:lstStyle>
            <a:p>
              <a:pPr marL="0" lvl="0" indent="0" eaLnBrk="1" hangingPunct="1">
                <a:spcBef>
                  <a:spcPct val="0"/>
                </a:spcBef>
                <a:buClrTx/>
                <a:buNone/>
              </a:pPr>
              <a:endParaRPr sz="1800" b="1" i="1" dirty="0"/>
            </a:p>
          </p:txBody>
        </p:sp>
        <p:sp>
          <p:nvSpPr>
            <p:cNvPr id="16419" name="AutoShape 6"/>
            <p:cNvSpPr/>
            <p:nvPr/>
          </p:nvSpPr>
          <p:spPr>
            <a:xfrm>
              <a:off x="752" y="2795"/>
              <a:ext cx="1304" cy="447"/>
            </a:xfrm>
            <a:prstGeom prst="roundRect">
              <a:avLst>
                <a:gd name="adj" fmla="val 50000"/>
              </a:avLst>
            </a:prstGeom>
            <a:gradFill rotWithShape="1">
              <a:gsLst>
                <a:gs pos="0">
                  <a:srgbClr val="3CA1E6">
                    <a:alpha val="0"/>
                  </a:srgbClr>
                </a:gs>
                <a:gs pos="100000">
                  <a:srgbClr val="9BCFF2"/>
                </a:gs>
              </a:gsLst>
              <a:lin ang="5400000" scaled="1"/>
              <a:tileRect/>
            </a:gradFill>
            <a:ln w="9525">
              <a:noFill/>
            </a:ln>
          </p:spPr>
          <p:txBody>
            <a:bodyPr wrap="none" anchor="ctr"/>
            <a:lstStyle>
              <a:lvl1pPr marL="342900" indent="-342900" algn="l" rtl="0" fontAlgn="base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Font typeface="Wingdings" panose="05000000000000000000" pitchFamily="2" charset="2"/>
                <a:buChar char="§"/>
                <a:defRPr sz="2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742950" indent="-285750" algn="l" rtl="0" fontAlgn="base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Font typeface="Wingdings" panose="05000000000000000000" pitchFamily="2" charset="2"/>
                <a:buChar char="§"/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143000" indent="-228600" algn="l" rtl="0" fontAlgn="base">
                <a:spcBef>
                  <a:spcPct val="20000"/>
                </a:spcBef>
                <a:spcAft>
                  <a:spcPct val="0"/>
                </a:spcAft>
                <a:buClr>
                  <a:schemeClr val="tx1"/>
                </a:buClr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600200" indent="-228600" algn="l" rtl="0" fontAlgn="base">
                <a:spcBef>
                  <a:spcPct val="20000"/>
                </a:spcBef>
                <a:spcAft>
                  <a:spcPct val="0"/>
                </a:spcAft>
                <a:buChar char="–"/>
                <a:defRPr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2057400" indent="-228600" algn="l" rtl="0" fontAlgn="base">
                <a:spcBef>
                  <a:spcPct val="20000"/>
                </a:spcBef>
                <a:spcAft>
                  <a:spcPct val="0"/>
                </a:spcAft>
                <a:buChar char="»"/>
                <a:defRPr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</a:lstStyle>
            <a:p>
              <a:pPr marL="0" lvl="0" indent="0" eaLnBrk="1" hangingPunct="1">
                <a:spcBef>
                  <a:spcPct val="0"/>
                </a:spcBef>
                <a:buClrTx/>
                <a:buNone/>
              </a:pPr>
              <a:endParaRPr sz="1800" b="1" i="1" dirty="0"/>
            </a:p>
          </p:txBody>
        </p:sp>
        <p:sp>
          <p:nvSpPr>
            <p:cNvPr id="16420" name="AutoShape 7"/>
            <p:cNvSpPr/>
            <p:nvPr/>
          </p:nvSpPr>
          <p:spPr>
            <a:xfrm>
              <a:off x="752" y="1495"/>
              <a:ext cx="1304" cy="446"/>
            </a:xfrm>
            <a:prstGeom prst="roundRect">
              <a:avLst>
                <a:gd name="adj" fmla="val 50000"/>
              </a:avLst>
            </a:prstGeom>
            <a:gradFill rotWithShape="1">
              <a:gsLst>
                <a:gs pos="0">
                  <a:srgbClr val="BEE0F7"/>
                </a:gs>
                <a:gs pos="100000">
                  <a:srgbClr val="3CA1E6">
                    <a:alpha val="0"/>
                  </a:srgbClr>
                </a:gs>
              </a:gsLst>
              <a:lin ang="5400000" scaled="1"/>
              <a:tileRect/>
            </a:gradFill>
            <a:ln w="9525">
              <a:noFill/>
            </a:ln>
          </p:spPr>
          <p:txBody>
            <a:bodyPr wrap="none" anchor="ctr"/>
            <a:lstStyle>
              <a:lvl1pPr marL="342900" indent="-342900" algn="l" rtl="0" fontAlgn="base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Font typeface="Wingdings" panose="05000000000000000000" pitchFamily="2" charset="2"/>
                <a:buChar char="§"/>
                <a:defRPr sz="2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742950" indent="-285750" algn="l" rtl="0" fontAlgn="base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Font typeface="Wingdings" panose="05000000000000000000" pitchFamily="2" charset="2"/>
                <a:buChar char="§"/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143000" indent="-228600" algn="l" rtl="0" fontAlgn="base">
                <a:spcBef>
                  <a:spcPct val="20000"/>
                </a:spcBef>
                <a:spcAft>
                  <a:spcPct val="0"/>
                </a:spcAft>
                <a:buClr>
                  <a:schemeClr val="tx1"/>
                </a:buClr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600200" indent="-228600" algn="l" rtl="0" fontAlgn="base">
                <a:spcBef>
                  <a:spcPct val="20000"/>
                </a:spcBef>
                <a:spcAft>
                  <a:spcPct val="0"/>
                </a:spcAft>
                <a:buChar char="–"/>
                <a:defRPr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2057400" indent="-228600" algn="l" rtl="0" fontAlgn="base">
                <a:spcBef>
                  <a:spcPct val="20000"/>
                </a:spcBef>
                <a:spcAft>
                  <a:spcPct val="0"/>
                </a:spcAft>
                <a:buChar char="»"/>
                <a:defRPr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</a:lstStyle>
            <a:p>
              <a:pPr marL="0" lvl="0" indent="0" eaLnBrk="1" hangingPunct="1">
                <a:spcBef>
                  <a:spcPct val="0"/>
                </a:spcBef>
                <a:buClrTx/>
                <a:buNone/>
              </a:pPr>
              <a:endParaRPr sz="1800" b="1" i="1" dirty="0"/>
            </a:p>
          </p:txBody>
        </p:sp>
        <p:sp>
          <p:nvSpPr>
            <p:cNvPr id="16421" name="AutoShape 8"/>
            <p:cNvSpPr/>
            <p:nvPr/>
          </p:nvSpPr>
          <p:spPr>
            <a:xfrm>
              <a:off x="724" y="3290"/>
              <a:ext cx="1363" cy="548"/>
            </a:xfrm>
            <a:prstGeom prst="roundRect">
              <a:avLst>
                <a:gd name="adj" fmla="val 40389"/>
              </a:avLst>
            </a:prstGeom>
            <a:gradFill rotWithShape="1">
              <a:gsLst>
                <a:gs pos="0">
                  <a:srgbClr val="729EB4"/>
                </a:gs>
                <a:gs pos="100000">
                  <a:schemeClr val="bg1"/>
                </a:gs>
              </a:gsLst>
              <a:lin ang="5400000" scaled="1"/>
              <a:tileRect/>
            </a:gradFill>
            <a:ln w="9525">
              <a:noFill/>
            </a:ln>
          </p:spPr>
          <p:txBody>
            <a:bodyPr wrap="none" anchor="ctr"/>
            <a:lstStyle>
              <a:lvl1pPr marL="342900" indent="-342900" algn="l" rtl="0" fontAlgn="base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Font typeface="Wingdings" panose="05000000000000000000" pitchFamily="2" charset="2"/>
                <a:buChar char="§"/>
                <a:defRPr sz="2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742950" indent="-285750" algn="l" rtl="0" fontAlgn="base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Font typeface="Wingdings" panose="05000000000000000000" pitchFamily="2" charset="2"/>
                <a:buChar char="§"/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143000" indent="-228600" algn="l" rtl="0" fontAlgn="base">
                <a:spcBef>
                  <a:spcPct val="20000"/>
                </a:spcBef>
                <a:spcAft>
                  <a:spcPct val="0"/>
                </a:spcAft>
                <a:buClr>
                  <a:schemeClr val="tx1"/>
                </a:buClr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600200" indent="-228600" algn="l" rtl="0" fontAlgn="base">
                <a:spcBef>
                  <a:spcPct val="20000"/>
                </a:spcBef>
                <a:spcAft>
                  <a:spcPct val="0"/>
                </a:spcAft>
                <a:buChar char="–"/>
                <a:defRPr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2057400" indent="-228600" algn="l" rtl="0" fontAlgn="base">
                <a:spcBef>
                  <a:spcPct val="20000"/>
                </a:spcBef>
                <a:spcAft>
                  <a:spcPct val="0"/>
                </a:spcAft>
                <a:buChar char="»"/>
                <a:defRPr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</a:lstStyle>
            <a:p>
              <a:pPr marL="0" lvl="0" indent="0" eaLnBrk="1" hangingPunct="1">
                <a:spcBef>
                  <a:spcPct val="0"/>
                </a:spcBef>
                <a:buClrTx/>
                <a:buNone/>
              </a:pPr>
              <a:endParaRPr sz="1800" b="1" i="1" dirty="0"/>
            </a:p>
          </p:txBody>
        </p:sp>
        <p:sp>
          <p:nvSpPr>
            <p:cNvPr id="16422" name="AutoShape 9"/>
            <p:cNvSpPr/>
            <p:nvPr/>
          </p:nvSpPr>
          <p:spPr>
            <a:xfrm>
              <a:off x="752" y="3305"/>
              <a:ext cx="1304" cy="487"/>
            </a:xfrm>
            <a:prstGeom prst="roundRect">
              <a:avLst>
                <a:gd name="adj" fmla="val 50000"/>
              </a:avLst>
            </a:prstGeom>
            <a:gradFill rotWithShape="1">
              <a:gsLst>
                <a:gs pos="0">
                  <a:srgbClr val="7DAFD4"/>
                </a:gs>
                <a:gs pos="100000">
                  <a:schemeClr val="bg1"/>
                </a:gs>
              </a:gsLst>
              <a:lin ang="5400000" scaled="1"/>
              <a:tileRect/>
            </a:gradFill>
            <a:ln w="9525">
              <a:noFill/>
            </a:ln>
          </p:spPr>
          <p:txBody>
            <a:bodyPr wrap="none" anchor="ctr"/>
            <a:lstStyle>
              <a:lvl1pPr marL="342900" indent="-342900" algn="l" rtl="0" fontAlgn="base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Font typeface="Wingdings" panose="05000000000000000000" pitchFamily="2" charset="2"/>
                <a:buChar char="§"/>
                <a:defRPr sz="2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742950" indent="-285750" algn="l" rtl="0" fontAlgn="base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Font typeface="Wingdings" panose="05000000000000000000" pitchFamily="2" charset="2"/>
                <a:buChar char="§"/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143000" indent="-228600" algn="l" rtl="0" fontAlgn="base">
                <a:spcBef>
                  <a:spcPct val="20000"/>
                </a:spcBef>
                <a:spcAft>
                  <a:spcPct val="0"/>
                </a:spcAft>
                <a:buClr>
                  <a:schemeClr val="tx1"/>
                </a:buClr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600200" indent="-228600" algn="l" rtl="0" fontAlgn="base">
                <a:spcBef>
                  <a:spcPct val="20000"/>
                </a:spcBef>
                <a:spcAft>
                  <a:spcPct val="0"/>
                </a:spcAft>
                <a:buChar char="–"/>
                <a:defRPr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2057400" indent="-228600" algn="l" rtl="0" fontAlgn="base">
                <a:spcBef>
                  <a:spcPct val="20000"/>
                </a:spcBef>
                <a:spcAft>
                  <a:spcPct val="0"/>
                </a:spcAft>
                <a:buChar char="»"/>
                <a:defRPr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</a:lstStyle>
            <a:p>
              <a:pPr marL="0" lvl="0" indent="0" eaLnBrk="1" hangingPunct="1">
                <a:spcBef>
                  <a:spcPct val="0"/>
                </a:spcBef>
                <a:buClrTx/>
                <a:buNone/>
              </a:pPr>
              <a:endParaRPr sz="1800" b="1" i="1" dirty="0"/>
            </a:p>
          </p:txBody>
        </p:sp>
        <p:grpSp>
          <p:nvGrpSpPr>
            <p:cNvPr id="16423" name="Group 10"/>
            <p:cNvGrpSpPr/>
            <p:nvPr/>
          </p:nvGrpSpPr>
          <p:grpSpPr>
            <a:xfrm>
              <a:off x="1189" y="1296"/>
              <a:ext cx="405" cy="405"/>
              <a:chOff x="1289" y="582"/>
              <a:chExt cx="668" cy="668"/>
            </a:xfrm>
          </p:grpSpPr>
          <p:sp>
            <p:nvSpPr>
              <p:cNvPr id="16426" name="Oval 11"/>
              <p:cNvSpPr/>
              <p:nvPr/>
            </p:nvSpPr>
            <p:spPr>
              <a:xfrm>
                <a:off x="1289" y="582"/>
                <a:ext cx="668" cy="668"/>
              </a:xfrm>
              <a:prstGeom prst="ellipse">
                <a:avLst/>
              </a:prstGeom>
              <a:solidFill>
                <a:srgbClr val="333333"/>
              </a:solidFill>
              <a:ln w="38100">
                <a:noFill/>
              </a:ln>
            </p:spPr>
            <p:txBody>
              <a:bodyPr anchor="ctr">
                <a:spAutoFit/>
              </a:bodyPr>
              <a:lstStyle>
                <a:lvl1pPr marL="342900" indent="-342900" algn="l" rtl="0" fontAlgn="base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Font typeface="Wingdings" panose="05000000000000000000" pitchFamily="2" charset="2"/>
                  <a:buChar char="§"/>
                  <a:defRPr sz="2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742950" indent="-285750" algn="l" rtl="0" fontAlgn="base">
                  <a:spcBef>
                    <a:spcPct val="20000"/>
                  </a:spcBef>
                  <a:spcAft>
                    <a:spcPct val="0"/>
                  </a:spcAft>
                  <a:buClr>
                    <a:schemeClr val="accent1"/>
                  </a:buClr>
                  <a:buFont typeface="Wingdings" panose="05000000000000000000" pitchFamily="2" charset="2"/>
                  <a:buChar char="§"/>
                  <a:defRPr sz="24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1143000" indent="-228600" algn="l" rtl="0" fontAlgn="base">
                  <a:spcBef>
                    <a:spcPct val="20000"/>
                  </a:spcBef>
                  <a:spcAft>
                    <a:spcPct val="0"/>
                  </a:spcAft>
                  <a:buClr>
                    <a:schemeClr val="tx1"/>
                  </a:buClr>
                  <a:buChar char="•"/>
                  <a:defRPr sz="20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600200" indent="-228600" algn="l" rtl="0" fontAlgn="base">
                  <a:spcBef>
                    <a:spcPct val="20000"/>
                  </a:spcBef>
                  <a:spcAft>
                    <a:spcPct val="0"/>
                  </a:spcAft>
                  <a:buChar char="–"/>
                  <a:defRPr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2057400" indent="-228600" algn="l" rtl="0" fontAlgn="base">
                  <a:spcBef>
                    <a:spcPct val="20000"/>
                  </a:spcBef>
                  <a:spcAft>
                    <a:spcPct val="0"/>
                  </a:spcAft>
                  <a:buChar char="»"/>
                  <a:defRPr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</a:lstStyle>
              <a:p>
                <a:pPr marL="0" lvl="0" indent="0" eaLnBrk="1" hangingPunct="1">
                  <a:spcBef>
                    <a:spcPct val="0"/>
                  </a:spcBef>
                  <a:buClrTx/>
                  <a:buNone/>
                </a:pPr>
                <a:endParaRPr sz="1800" b="1" i="1" dirty="0"/>
              </a:p>
            </p:txBody>
          </p:sp>
          <p:sp>
            <p:nvSpPr>
              <p:cNvPr id="16427" name="Oval 12"/>
              <p:cNvSpPr/>
              <p:nvPr/>
            </p:nvSpPr>
            <p:spPr>
              <a:xfrm>
                <a:off x="1296" y="587"/>
                <a:ext cx="646" cy="647"/>
              </a:xfrm>
              <a:prstGeom prst="ellipse">
                <a:avLst/>
              </a:prstGeom>
              <a:gradFill rotWithShape="1">
                <a:gsLst>
                  <a:gs pos="0">
                    <a:srgbClr val="636869"/>
                  </a:gs>
                  <a:gs pos="100000">
                    <a:srgbClr val="D6E1E2"/>
                  </a:gs>
                </a:gsLst>
                <a:lin ang="5400000" scaled="1"/>
                <a:tileRect/>
              </a:gradFill>
              <a:ln w="9525">
                <a:noFill/>
              </a:ln>
            </p:spPr>
            <p:txBody>
              <a:bodyPr vert="eaVert" wrap="none" anchor="ctr"/>
              <a:lstStyle>
                <a:lvl1pPr marL="342900" indent="-342900" algn="l" rtl="0" fontAlgn="base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Font typeface="Wingdings" panose="05000000000000000000" pitchFamily="2" charset="2"/>
                  <a:buChar char="§"/>
                  <a:defRPr sz="2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742950" indent="-285750" algn="l" rtl="0" fontAlgn="base">
                  <a:spcBef>
                    <a:spcPct val="20000"/>
                  </a:spcBef>
                  <a:spcAft>
                    <a:spcPct val="0"/>
                  </a:spcAft>
                  <a:buClr>
                    <a:schemeClr val="accent1"/>
                  </a:buClr>
                  <a:buFont typeface="Wingdings" panose="05000000000000000000" pitchFamily="2" charset="2"/>
                  <a:buChar char="§"/>
                  <a:defRPr sz="24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1143000" indent="-228600" algn="l" rtl="0" fontAlgn="base">
                  <a:spcBef>
                    <a:spcPct val="20000"/>
                  </a:spcBef>
                  <a:spcAft>
                    <a:spcPct val="0"/>
                  </a:spcAft>
                  <a:buClr>
                    <a:schemeClr val="tx1"/>
                  </a:buClr>
                  <a:buChar char="•"/>
                  <a:defRPr sz="20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600200" indent="-228600" algn="l" rtl="0" fontAlgn="base">
                  <a:spcBef>
                    <a:spcPct val="20000"/>
                  </a:spcBef>
                  <a:spcAft>
                    <a:spcPct val="0"/>
                  </a:spcAft>
                  <a:buChar char="–"/>
                  <a:defRPr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2057400" indent="-228600" algn="l" rtl="0" fontAlgn="base">
                  <a:spcBef>
                    <a:spcPct val="20000"/>
                  </a:spcBef>
                  <a:spcAft>
                    <a:spcPct val="0"/>
                  </a:spcAft>
                  <a:buChar char="»"/>
                  <a:defRPr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</a:lstStyle>
              <a:p>
                <a:pPr marL="0" lvl="0" indent="0" eaLnBrk="1" hangingPunct="1">
                  <a:spcBef>
                    <a:spcPct val="0"/>
                  </a:spcBef>
                  <a:buClrTx/>
                  <a:buNone/>
                </a:pPr>
                <a:endParaRPr sz="1800" b="1" i="1" dirty="0"/>
              </a:p>
            </p:txBody>
          </p:sp>
          <p:sp>
            <p:nvSpPr>
              <p:cNvPr id="16428" name="Oval 13"/>
              <p:cNvSpPr/>
              <p:nvPr/>
            </p:nvSpPr>
            <p:spPr>
              <a:xfrm>
                <a:off x="1304" y="591"/>
                <a:ext cx="631" cy="631"/>
              </a:xfrm>
              <a:prstGeom prst="ellipse">
                <a:avLst/>
              </a:prstGeom>
              <a:gradFill rotWithShape="1">
                <a:gsLst>
                  <a:gs pos="0">
                    <a:srgbClr val="D6E1E2">
                      <a:alpha val="0"/>
                    </a:srgbClr>
                  </a:gs>
                  <a:gs pos="100000">
                    <a:srgbClr val="F1F5F5"/>
                  </a:gs>
                </a:gsLst>
                <a:lin ang="5400000" scaled="1"/>
                <a:tileRect/>
              </a:gradFill>
              <a:ln w="9525">
                <a:noFill/>
              </a:ln>
            </p:spPr>
            <p:txBody>
              <a:bodyPr vert="eaVert" wrap="none" anchor="ctr"/>
              <a:lstStyle>
                <a:lvl1pPr marL="342900" indent="-342900" algn="l" rtl="0" fontAlgn="base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Font typeface="Wingdings" panose="05000000000000000000" pitchFamily="2" charset="2"/>
                  <a:buChar char="§"/>
                  <a:defRPr sz="2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742950" indent="-285750" algn="l" rtl="0" fontAlgn="base">
                  <a:spcBef>
                    <a:spcPct val="20000"/>
                  </a:spcBef>
                  <a:spcAft>
                    <a:spcPct val="0"/>
                  </a:spcAft>
                  <a:buClr>
                    <a:schemeClr val="accent1"/>
                  </a:buClr>
                  <a:buFont typeface="Wingdings" panose="05000000000000000000" pitchFamily="2" charset="2"/>
                  <a:buChar char="§"/>
                  <a:defRPr sz="24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1143000" indent="-228600" algn="l" rtl="0" fontAlgn="base">
                  <a:spcBef>
                    <a:spcPct val="20000"/>
                  </a:spcBef>
                  <a:spcAft>
                    <a:spcPct val="0"/>
                  </a:spcAft>
                  <a:buClr>
                    <a:schemeClr val="tx1"/>
                  </a:buClr>
                  <a:buChar char="•"/>
                  <a:defRPr sz="20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600200" indent="-228600" algn="l" rtl="0" fontAlgn="base">
                  <a:spcBef>
                    <a:spcPct val="20000"/>
                  </a:spcBef>
                  <a:spcAft>
                    <a:spcPct val="0"/>
                  </a:spcAft>
                  <a:buChar char="–"/>
                  <a:defRPr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2057400" indent="-228600" algn="l" rtl="0" fontAlgn="base">
                  <a:spcBef>
                    <a:spcPct val="20000"/>
                  </a:spcBef>
                  <a:spcAft>
                    <a:spcPct val="0"/>
                  </a:spcAft>
                  <a:buChar char="»"/>
                  <a:defRPr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</a:lstStyle>
              <a:p>
                <a:pPr marL="0" lvl="0" indent="0" eaLnBrk="1" hangingPunct="1">
                  <a:spcBef>
                    <a:spcPct val="0"/>
                  </a:spcBef>
                  <a:buClrTx/>
                  <a:buNone/>
                </a:pPr>
                <a:endParaRPr sz="1800" b="1" i="1" dirty="0"/>
              </a:p>
            </p:txBody>
          </p:sp>
          <p:sp>
            <p:nvSpPr>
              <p:cNvPr id="16429" name="Oval 14"/>
              <p:cNvSpPr/>
              <p:nvPr/>
            </p:nvSpPr>
            <p:spPr>
              <a:xfrm>
                <a:off x="1311" y="597"/>
                <a:ext cx="600" cy="589"/>
              </a:xfrm>
              <a:prstGeom prst="ellipse">
                <a:avLst/>
              </a:prstGeom>
              <a:gradFill rotWithShape="1">
                <a:gsLst>
                  <a:gs pos="0">
                    <a:srgbClr val="AAB2B3"/>
                  </a:gs>
                  <a:gs pos="100000">
                    <a:srgbClr val="D6E1E2">
                      <a:alpha val="48000"/>
                    </a:srgbClr>
                  </a:gs>
                </a:gsLst>
                <a:lin ang="5400000" scaled="1"/>
                <a:tileRect/>
              </a:gradFill>
              <a:ln w="9525">
                <a:noFill/>
              </a:ln>
            </p:spPr>
            <p:txBody>
              <a:bodyPr vert="eaVert" wrap="none" anchor="ctr"/>
              <a:lstStyle>
                <a:lvl1pPr marL="342900" indent="-342900" algn="l" rtl="0" fontAlgn="base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Font typeface="Wingdings" panose="05000000000000000000" pitchFamily="2" charset="2"/>
                  <a:buChar char="§"/>
                  <a:defRPr sz="2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742950" indent="-285750" algn="l" rtl="0" fontAlgn="base">
                  <a:spcBef>
                    <a:spcPct val="20000"/>
                  </a:spcBef>
                  <a:spcAft>
                    <a:spcPct val="0"/>
                  </a:spcAft>
                  <a:buClr>
                    <a:schemeClr val="accent1"/>
                  </a:buClr>
                  <a:buFont typeface="Wingdings" panose="05000000000000000000" pitchFamily="2" charset="2"/>
                  <a:buChar char="§"/>
                  <a:defRPr sz="24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1143000" indent="-228600" algn="l" rtl="0" fontAlgn="base">
                  <a:spcBef>
                    <a:spcPct val="20000"/>
                  </a:spcBef>
                  <a:spcAft>
                    <a:spcPct val="0"/>
                  </a:spcAft>
                  <a:buClr>
                    <a:schemeClr val="tx1"/>
                  </a:buClr>
                  <a:buChar char="•"/>
                  <a:defRPr sz="20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600200" indent="-228600" algn="l" rtl="0" fontAlgn="base">
                  <a:spcBef>
                    <a:spcPct val="20000"/>
                  </a:spcBef>
                  <a:spcAft>
                    <a:spcPct val="0"/>
                  </a:spcAft>
                  <a:buChar char="–"/>
                  <a:defRPr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2057400" indent="-228600" algn="l" rtl="0" fontAlgn="base">
                  <a:spcBef>
                    <a:spcPct val="20000"/>
                  </a:spcBef>
                  <a:spcAft>
                    <a:spcPct val="0"/>
                  </a:spcAft>
                  <a:buChar char="»"/>
                  <a:defRPr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</a:lstStyle>
              <a:p>
                <a:pPr marL="0" lvl="0" indent="0" eaLnBrk="1" hangingPunct="1">
                  <a:spcBef>
                    <a:spcPct val="0"/>
                  </a:spcBef>
                  <a:buClrTx/>
                  <a:buNone/>
                </a:pPr>
                <a:endParaRPr sz="1800" b="1" i="1" dirty="0"/>
              </a:p>
            </p:txBody>
          </p:sp>
          <p:sp>
            <p:nvSpPr>
              <p:cNvPr id="16430" name="Oval 15"/>
              <p:cNvSpPr/>
              <p:nvPr/>
            </p:nvSpPr>
            <p:spPr>
              <a:xfrm>
                <a:off x="1346" y="613"/>
                <a:ext cx="533" cy="479"/>
              </a:xfrm>
              <a:prstGeom prst="ellipse">
                <a:avLst/>
              </a:prstGeom>
              <a:gradFill rotWithShape="1">
                <a:gsLst>
                  <a:gs pos="0">
                    <a:srgbClr val="FFFFFF"/>
                  </a:gs>
                  <a:gs pos="100000">
                    <a:srgbClr val="D6E1E2">
                      <a:alpha val="37999"/>
                    </a:srgbClr>
                  </a:gs>
                </a:gsLst>
                <a:lin ang="5400000" scaled="1"/>
                <a:tileRect/>
              </a:gradFill>
              <a:ln w="9525">
                <a:noFill/>
              </a:ln>
            </p:spPr>
            <p:txBody>
              <a:bodyPr vert="eaVert" wrap="none" anchor="ctr"/>
              <a:lstStyle>
                <a:lvl1pPr marL="342900" indent="-342900" algn="l" rtl="0" fontAlgn="base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Font typeface="Wingdings" panose="05000000000000000000" pitchFamily="2" charset="2"/>
                  <a:buChar char="§"/>
                  <a:defRPr sz="2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742950" indent="-285750" algn="l" rtl="0" fontAlgn="base">
                  <a:spcBef>
                    <a:spcPct val="20000"/>
                  </a:spcBef>
                  <a:spcAft>
                    <a:spcPct val="0"/>
                  </a:spcAft>
                  <a:buClr>
                    <a:schemeClr val="accent1"/>
                  </a:buClr>
                  <a:buFont typeface="Wingdings" panose="05000000000000000000" pitchFamily="2" charset="2"/>
                  <a:buChar char="§"/>
                  <a:defRPr sz="24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1143000" indent="-228600" algn="l" rtl="0" fontAlgn="base">
                  <a:spcBef>
                    <a:spcPct val="20000"/>
                  </a:spcBef>
                  <a:spcAft>
                    <a:spcPct val="0"/>
                  </a:spcAft>
                  <a:buClr>
                    <a:schemeClr val="tx1"/>
                  </a:buClr>
                  <a:buChar char="•"/>
                  <a:defRPr sz="20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600200" indent="-228600" algn="l" rtl="0" fontAlgn="base">
                  <a:spcBef>
                    <a:spcPct val="20000"/>
                  </a:spcBef>
                  <a:spcAft>
                    <a:spcPct val="0"/>
                  </a:spcAft>
                  <a:buChar char="–"/>
                  <a:defRPr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2057400" indent="-228600" algn="l" rtl="0" fontAlgn="base">
                  <a:spcBef>
                    <a:spcPct val="20000"/>
                  </a:spcBef>
                  <a:spcAft>
                    <a:spcPct val="0"/>
                  </a:spcAft>
                  <a:buChar char="»"/>
                  <a:defRPr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</a:lstStyle>
              <a:p>
                <a:pPr marL="0" lvl="0" indent="0" eaLnBrk="1" hangingPunct="1">
                  <a:spcBef>
                    <a:spcPct val="0"/>
                  </a:spcBef>
                  <a:buClrTx/>
                  <a:buNone/>
                </a:pPr>
                <a:endParaRPr sz="1800" b="1" i="1" dirty="0"/>
              </a:p>
            </p:txBody>
          </p:sp>
        </p:grpSp>
        <p:sp>
          <p:nvSpPr>
            <p:cNvPr id="16424" name="Text Box 16"/>
            <p:cNvSpPr txBox="1"/>
            <p:nvPr/>
          </p:nvSpPr>
          <p:spPr>
            <a:xfrm>
              <a:off x="1270" y="1340"/>
              <a:ext cx="240" cy="329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>
              <a:spAutoFit/>
            </a:bodyPr>
            <a:lstStyle>
              <a:lvl1pPr marL="342900" indent="-342900" algn="l" rtl="0" fontAlgn="base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Font typeface="Wingdings" panose="05000000000000000000" pitchFamily="2" charset="2"/>
                <a:buChar char="§"/>
                <a:defRPr sz="2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742950" indent="-285750" algn="l" rtl="0" fontAlgn="base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Font typeface="Wingdings" panose="05000000000000000000" pitchFamily="2" charset="2"/>
                <a:buChar char="§"/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143000" indent="-228600" algn="l" rtl="0" fontAlgn="base">
                <a:spcBef>
                  <a:spcPct val="20000"/>
                </a:spcBef>
                <a:spcAft>
                  <a:spcPct val="0"/>
                </a:spcAft>
                <a:buClr>
                  <a:schemeClr val="tx1"/>
                </a:buClr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600200" indent="-228600" algn="l" rtl="0" fontAlgn="base">
                <a:spcBef>
                  <a:spcPct val="20000"/>
                </a:spcBef>
                <a:spcAft>
                  <a:spcPct val="0"/>
                </a:spcAft>
                <a:buChar char="–"/>
                <a:defRPr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2057400" indent="-228600" algn="l" rtl="0" fontAlgn="base">
                <a:spcBef>
                  <a:spcPct val="20000"/>
                </a:spcBef>
                <a:spcAft>
                  <a:spcPct val="0"/>
                </a:spcAft>
                <a:buChar char="»"/>
                <a:defRPr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</a:lstStyle>
            <a:p>
              <a:pPr marL="0" lvl="0" indent="0" algn="ctr" eaLnBrk="1" hangingPunct="1">
                <a:spcBef>
                  <a:spcPct val="0"/>
                </a:spcBef>
                <a:buClrTx/>
                <a:buNone/>
              </a:pPr>
              <a:r>
                <a:rPr b="1" i="1" dirty="0">
                  <a:solidFill>
                    <a:srgbClr val="000000"/>
                  </a:solidFill>
                </a:rPr>
                <a:t>1</a:t>
              </a:r>
              <a:endParaRPr b="1" i="1" dirty="0">
                <a:solidFill>
                  <a:srgbClr val="000000"/>
                </a:solidFill>
              </a:endParaRPr>
            </a:p>
          </p:txBody>
        </p:sp>
        <p:sp>
          <p:nvSpPr>
            <p:cNvPr id="16425" name="Text Box 17"/>
            <p:cNvSpPr txBox="1"/>
            <p:nvPr/>
          </p:nvSpPr>
          <p:spPr>
            <a:xfrm>
              <a:off x="931" y="1787"/>
              <a:ext cx="922" cy="1414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square">
              <a:spAutoFit/>
            </a:bodyPr>
            <a:lstStyle>
              <a:lvl1pPr marL="342900" indent="-342900" algn="l" rtl="0" fontAlgn="base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Font typeface="Wingdings" panose="05000000000000000000" pitchFamily="2" charset="2"/>
                <a:buChar char="§"/>
                <a:defRPr sz="2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742950" indent="-285750" algn="l" rtl="0" fontAlgn="base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Font typeface="Wingdings" panose="05000000000000000000" pitchFamily="2" charset="2"/>
                <a:buChar char="§"/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143000" indent="-228600" algn="l" rtl="0" fontAlgn="base">
                <a:spcBef>
                  <a:spcPct val="20000"/>
                </a:spcBef>
                <a:spcAft>
                  <a:spcPct val="0"/>
                </a:spcAft>
                <a:buClr>
                  <a:schemeClr val="tx1"/>
                </a:buClr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600200" indent="-228600" algn="l" rtl="0" fontAlgn="base">
                <a:spcBef>
                  <a:spcPct val="20000"/>
                </a:spcBef>
                <a:spcAft>
                  <a:spcPct val="0"/>
                </a:spcAft>
                <a:buChar char="–"/>
                <a:defRPr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2057400" indent="-228600" algn="l" rtl="0" fontAlgn="base">
                <a:spcBef>
                  <a:spcPct val="20000"/>
                </a:spcBef>
                <a:spcAft>
                  <a:spcPct val="0"/>
                </a:spcAft>
                <a:buChar char="»"/>
                <a:defRPr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</a:lstStyle>
            <a:p>
              <a:pPr marL="0" lvl="0" indent="0" algn="ctr" eaLnBrk="1" hangingPunct="1">
                <a:spcBef>
                  <a:spcPct val="0"/>
                </a:spcBef>
                <a:buClrTx/>
                <a:buNone/>
              </a:pPr>
              <a:r>
                <a:rPr b="1" i="1" dirty="0"/>
                <a:t>Thiết kế </a:t>
              </a:r>
              <a:r>
                <a:rPr lang="en-US" b="1" i="1" dirty="0"/>
                <a:t>rập </a:t>
              </a:r>
              <a:r>
                <a:rPr b="1" i="1" dirty="0"/>
                <a:t>váy đỗ sườn hông </a:t>
              </a:r>
              <a:endParaRPr b="1" i="1" dirty="0"/>
            </a:p>
          </p:txBody>
        </p:sp>
      </p:grpSp>
      <p:grpSp>
        <p:nvGrpSpPr>
          <p:cNvPr id="16388" name="Group 18"/>
          <p:cNvGrpSpPr/>
          <p:nvPr/>
        </p:nvGrpSpPr>
        <p:grpSpPr>
          <a:xfrm rot="0">
            <a:off x="2613025" y="1769110"/>
            <a:ext cx="2183130" cy="4035425"/>
            <a:chOff x="2210" y="1296"/>
            <a:chExt cx="1375" cy="2542"/>
          </a:xfrm>
        </p:grpSpPr>
        <p:sp>
          <p:nvSpPr>
            <p:cNvPr id="16404" name="AutoShape 19"/>
            <p:cNvSpPr/>
            <p:nvPr/>
          </p:nvSpPr>
          <p:spPr>
            <a:xfrm>
              <a:off x="2222" y="1478"/>
              <a:ext cx="1363" cy="1800"/>
            </a:xfrm>
            <a:prstGeom prst="roundRect">
              <a:avLst>
                <a:gd name="adj" fmla="val 17509"/>
              </a:avLst>
            </a:prstGeom>
            <a:gradFill rotWithShape="1">
              <a:gsLst>
                <a:gs pos="0">
                  <a:srgbClr val="34B034"/>
                </a:gs>
                <a:gs pos="100000">
                  <a:srgbClr val="3F8B4A"/>
                </a:gs>
              </a:gsLst>
              <a:lin ang="2700000" scaled="1"/>
              <a:tileRect/>
            </a:gradFill>
            <a:ln w="9525">
              <a:noFill/>
            </a:ln>
          </p:spPr>
          <p:txBody>
            <a:bodyPr wrap="none" anchor="ctr"/>
            <a:lstStyle>
              <a:lvl1pPr marL="342900" indent="-342900" algn="l" rtl="0" fontAlgn="base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Font typeface="Wingdings" panose="05000000000000000000" pitchFamily="2" charset="2"/>
                <a:buChar char="§"/>
                <a:defRPr sz="2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742950" indent="-285750" algn="l" rtl="0" fontAlgn="base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Font typeface="Wingdings" panose="05000000000000000000" pitchFamily="2" charset="2"/>
                <a:buChar char="§"/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143000" indent="-228600" algn="l" rtl="0" fontAlgn="base">
                <a:spcBef>
                  <a:spcPct val="20000"/>
                </a:spcBef>
                <a:spcAft>
                  <a:spcPct val="0"/>
                </a:spcAft>
                <a:buClr>
                  <a:schemeClr val="tx1"/>
                </a:buClr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600200" indent="-228600" algn="l" rtl="0" fontAlgn="base">
                <a:spcBef>
                  <a:spcPct val="20000"/>
                </a:spcBef>
                <a:spcAft>
                  <a:spcPct val="0"/>
                </a:spcAft>
                <a:buChar char="–"/>
                <a:defRPr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2057400" indent="-228600" algn="l" rtl="0" fontAlgn="base">
                <a:spcBef>
                  <a:spcPct val="20000"/>
                </a:spcBef>
                <a:spcAft>
                  <a:spcPct val="0"/>
                </a:spcAft>
                <a:buChar char="»"/>
                <a:defRPr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</a:lstStyle>
            <a:p>
              <a:pPr marL="0" lvl="0" indent="0" eaLnBrk="1" hangingPunct="1">
                <a:spcBef>
                  <a:spcPct val="0"/>
                </a:spcBef>
                <a:buClrTx/>
                <a:buNone/>
              </a:pPr>
              <a:endParaRPr sz="1800" b="1" i="1" dirty="0"/>
            </a:p>
          </p:txBody>
        </p:sp>
        <p:sp>
          <p:nvSpPr>
            <p:cNvPr id="16405" name="AutoShape 20"/>
            <p:cNvSpPr/>
            <p:nvPr/>
          </p:nvSpPr>
          <p:spPr>
            <a:xfrm>
              <a:off x="2229" y="1495"/>
              <a:ext cx="1322" cy="1766"/>
            </a:xfrm>
            <a:prstGeom prst="roundRect">
              <a:avLst>
                <a:gd name="adj" fmla="val 16667"/>
              </a:avLst>
            </a:prstGeom>
            <a:solidFill>
              <a:srgbClr val="73E77E"/>
            </a:solidFill>
            <a:ln w="9525">
              <a:noFill/>
            </a:ln>
          </p:spPr>
          <p:txBody>
            <a:bodyPr wrap="none" anchor="ctr"/>
            <a:lstStyle>
              <a:lvl1pPr marL="342900" indent="-342900" algn="l" rtl="0" fontAlgn="base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Font typeface="Wingdings" panose="05000000000000000000" pitchFamily="2" charset="2"/>
                <a:buChar char="§"/>
                <a:defRPr sz="2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742950" indent="-285750" algn="l" rtl="0" fontAlgn="base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Font typeface="Wingdings" panose="05000000000000000000" pitchFamily="2" charset="2"/>
                <a:buChar char="§"/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143000" indent="-228600" algn="l" rtl="0" fontAlgn="base">
                <a:spcBef>
                  <a:spcPct val="20000"/>
                </a:spcBef>
                <a:spcAft>
                  <a:spcPct val="0"/>
                </a:spcAft>
                <a:buClr>
                  <a:schemeClr val="tx1"/>
                </a:buClr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600200" indent="-228600" algn="l" rtl="0" fontAlgn="base">
                <a:spcBef>
                  <a:spcPct val="20000"/>
                </a:spcBef>
                <a:spcAft>
                  <a:spcPct val="0"/>
                </a:spcAft>
                <a:buChar char="–"/>
                <a:defRPr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2057400" indent="-228600" algn="l" rtl="0" fontAlgn="base">
                <a:spcBef>
                  <a:spcPct val="20000"/>
                </a:spcBef>
                <a:spcAft>
                  <a:spcPct val="0"/>
                </a:spcAft>
                <a:buChar char="»"/>
                <a:defRPr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</a:lstStyle>
            <a:p>
              <a:pPr marL="0" lvl="0" indent="0" eaLnBrk="1" hangingPunct="1">
                <a:spcBef>
                  <a:spcPct val="0"/>
                </a:spcBef>
                <a:buClrTx/>
                <a:buNone/>
              </a:pPr>
              <a:endParaRPr sz="1800" b="1" i="1" dirty="0"/>
            </a:p>
          </p:txBody>
        </p:sp>
        <p:sp>
          <p:nvSpPr>
            <p:cNvPr id="16406" name="AutoShape 21"/>
            <p:cNvSpPr/>
            <p:nvPr/>
          </p:nvSpPr>
          <p:spPr>
            <a:xfrm>
              <a:off x="2240" y="2795"/>
              <a:ext cx="1304" cy="447"/>
            </a:xfrm>
            <a:prstGeom prst="roundRect">
              <a:avLst>
                <a:gd name="adj" fmla="val 50000"/>
              </a:avLst>
            </a:prstGeom>
            <a:gradFill rotWithShape="1">
              <a:gsLst>
                <a:gs pos="0">
                  <a:srgbClr val="73E77E"/>
                </a:gs>
                <a:gs pos="100000">
                  <a:srgbClr val="B3F2B9"/>
                </a:gs>
              </a:gsLst>
              <a:lin ang="5400000" scaled="1"/>
              <a:tileRect/>
            </a:gradFill>
            <a:ln w="9525">
              <a:noFill/>
            </a:ln>
          </p:spPr>
          <p:txBody>
            <a:bodyPr wrap="none" anchor="ctr"/>
            <a:lstStyle>
              <a:lvl1pPr marL="342900" indent="-342900" algn="l" rtl="0" fontAlgn="base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Font typeface="Wingdings" panose="05000000000000000000" pitchFamily="2" charset="2"/>
                <a:buChar char="§"/>
                <a:defRPr sz="2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742950" indent="-285750" algn="l" rtl="0" fontAlgn="base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Font typeface="Wingdings" panose="05000000000000000000" pitchFamily="2" charset="2"/>
                <a:buChar char="§"/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143000" indent="-228600" algn="l" rtl="0" fontAlgn="base">
                <a:spcBef>
                  <a:spcPct val="20000"/>
                </a:spcBef>
                <a:spcAft>
                  <a:spcPct val="0"/>
                </a:spcAft>
                <a:buClr>
                  <a:schemeClr val="tx1"/>
                </a:buClr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600200" indent="-228600" algn="l" rtl="0" fontAlgn="base">
                <a:spcBef>
                  <a:spcPct val="20000"/>
                </a:spcBef>
                <a:spcAft>
                  <a:spcPct val="0"/>
                </a:spcAft>
                <a:buChar char="–"/>
                <a:defRPr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2057400" indent="-228600" algn="l" rtl="0" fontAlgn="base">
                <a:spcBef>
                  <a:spcPct val="20000"/>
                </a:spcBef>
                <a:spcAft>
                  <a:spcPct val="0"/>
                </a:spcAft>
                <a:buChar char="»"/>
                <a:defRPr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</a:lstStyle>
            <a:p>
              <a:pPr marL="0" lvl="0" indent="0" eaLnBrk="1" hangingPunct="1">
                <a:spcBef>
                  <a:spcPct val="0"/>
                </a:spcBef>
                <a:buClrTx/>
                <a:buNone/>
              </a:pPr>
              <a:endParaRPr sz="1800" b="1" i="1" dirty="0"/>
            </a:p>
          </p:txBody>
        </p:sp>
        <p:sp>
          <p:nvSpPr>
            <p:cNvPr id="16407" name="AutoShape 22"/>
            <p:cNvSpPr/>
            <p:nvPr/>
          </p:nvSpPr>
          <p:spPr>
            <a:xfrm>
              <a:off x="2240" y="1509"/>
              <a:ext cx="1304" cy="446"/>
            </a:xfrm>
            <a:prstGeom prst="roundRect">
              <a:avLst>
                <a:gd name="adj" fmla="val 50000"/>
              </a:avLst>
            </a:prstGeom>
            <a:gradFill rotWithShape="1">
              <a:gsLst>
                <a:gs pos="0">
                  <a:srgbClr val="D0F7D4"/>
                </a:gs>
                <a:gs pos="100000">
                  <a:srgbClr val="73E77E"/>
                </a:gs>
              </a:gsLst>
              <a:lin ang="5400000" scaled="1"/>
              <a:tileRect/>
            </a:gradFill>
            <a:ln w="9525">
              <a:noFill/>
            </a:ln>
          </p:spPr>
          <p:txBody>
            <a:bodyPr wrap="none" anchor="ctr"/>
            <a:lstStyle>
              <a:lvl1pPr marL="342900" indent="-342900" algn="l" rtl="0" fontAlgn="base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Font typeface="Wingdings" panose="05000000000000000000" pitchFamily="2" charset="2"/>
                <a:buChar char="§"/>
                <a:defRPr sz="2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742950" indent="-285750" algn="l" rtl="0" fontAlgn="base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Font typeface="Wingdings" panose="05000000000000000000" pitchFamily="2" charset="2"/>
                <a:buChar char="§"/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143000" indent="-228600" algn="l" rtl="0" fontAlgn="base">
                <a:spcBef>
                  <a:spcPct val="20000"/>
                </a:spcBef>
                <a:spcAft>
                  <a:spcPct val="0"/>
                </a:spcAft>
                <a:buClr>
                  <a:schemeClr val="tx1"/>
                </a:buClr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600200" indent="-228600" algn="l" rtl="0" fontAlgn="base">
                <a:spcBef>
                  <a:spcPct val="20000"/>
                </a:spcBef>
                <a:spcAft>
                  <a:spcPct val="0"/>
                </a:spcAft>
                <a:buChar char="–"/>
                <a:defRPr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2057400" indent="-228600" algn="l" rtl="0" fontAlgn="base">
                <a:spcBef>
                  <a:spcPct val="20000"/>
                </a:spcBef>
                <a:spcAft>
                  <a:spcPct val="0"/>
                </a:spcAft>
                <a:buChar char="»"/>
                <a:defRPr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</a:lstStyle>
            <a:p>
              <a:pPr marL="0" lvl="0" indent="0" eaLnBrk="1" hangingPunct="1">
                <a:spcBef>
                  <a:spcPct val="0"/>
                </a:spcBef>
                <a:buClrTx/>
                <a:buNone/>
              </a:pPr>
              <a:endParaRPr sz="1800" b="1" i="1" dirty="0"/>
            </a:p>
          </p:txBody>
        </p:sp>
        <p:sp>
          <p:nvSpPr>
            <p:cNvPr id="16408" name="Oval 23"/>
            <p:cNvSpPr/>
            <p:nvPr/>
          </p:nvSpPr>
          <p:spPr>
            <a:xfrm>
              <a:off x="2677" y="1296"/>
              <a:ext cx="405" cy="405"/>
            </a:xfrm>
            <a:prstGeom prst="ellipse">
              <a:avLst/>
            </a:prstGeom>
            <a:solidFill>
              <a:srgbClr val="333333"/>
            </a:solidFill>
            <a:ln w="38100">
              <a:noFill/>
            </a:ln>
          </p:spPr>
          <p:txBody>
            <a:bodyPr anchor="ctr">
              <a:spAutoFit/>
            </a:bodyPr>
            <a:lstStyle>
              <a:lvl1pPr marL="342900" indent="-342900" algn="l" rtl="0" fontAlgn="base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Font typeface="Wingdings" panose="05000000000000000000" pitchFamily="2" charset="2"/>
                <a:buChar char="§"/>
                <a:defRPr sz="2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742950" indent="-285750" algn="l" rtl="0" fontAlgn="base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Font typeface="Wingdings" panose="05000000000000000000" pitchFamily="2" charset="2"/>
                <a:buChar char="§"/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143000" indent="-228600" algn="l" rtl="0" fontAlgn="base">
                <a:spcBef>
                  <a:spcPct val="20000"/>
                </a:spcBef>
                <a:spcAft>
                  <a:spcPct val="0"/>
                </a:spcAft>
                <a:buClr>
                  <a:schemeClr val="tx1"/>
                </a:buClr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600200" indent="-228600" algn="l" rtl="0" fontAlgn="base">
                <a:spcBef>
                  <a:spcPct val="20000"/>
                </a:spcBef>
                <a:spcAft>
                  <a:spcPct val="0"/>
                </a:spcAft>
                <a:buChar char="–"/>
                <a:defRPr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2057400" indent="-228600" algn="l" rtl="0" fontAlgn="base">
                <a:spcBef>
                  <a:spcPct val="20000"/>
                </a:spcBef>
                <a:spcAft>
                  <a:spcPct val="0"/>
                </a:spcAft>
                <a:buChar char="»"/>
                <a:defRPr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</a:lstStyle>
            <a:p>
              <a:pPr marL="0" lvl="0" indent="0" eaLnBrk="1" hangingPunct="1">
                <a:spcBef>
                  <a:spcPct val="0"/>
                </a:spcBef>
                <a:buClrTx/>
                <a:buNone/>
              </a:pPr>
              <a:endParaRPr sz="1800" b="1" i="1" dirty="0"/>
            </a:p>
          </p:txBody>
        </p:sp>
        <p:sp>
          <p:nvSpPr>
            <p:cNvPr id="16409" name="Oval 24"/>
            <p:cNvSpPr/>
            <p:nvPr/>
          </p:nvSpPr>
          <p:spPr>
            <a:xfrm>
              <a:off x="2681" y="1299"/>
              <a:ext cx="392" cy="392"/>
            </a:xfrm>
            <a:prstGeom prst="ellipse">
              <a:avLst/>
            </a:prstGeom>
            <a:gradFill rotWithShape="1">
              <a:gsLst>
                <a:gs pos="0">
                  <a:srgbClr val="636869"/>
                </a:gs>
                <a:gs pos="100000">
                  <a:srgbClr val="D6E1E2"/>
                </a:gs>
              </a:gsLst>
              <a:lin ang="5400000" scaled="1"/>
              <a:tileRect/>
            </a:gradFill>
            <a:ln w="9525">
              <a:noFill/>
            </a:ln>
          </p:spPr>
          <p:txBody>
            <a:bodyPr vert="eaVert" wrap="none" anchor="ctr"/>
            <a:lstStyle>
              <a:lvl1pPr marL="342900" indent="-342900" algn="l" rtl="0" fontAlgn="base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Font typeface="Wingdings" panose="05000000000000000000" pitchFamily="2" charset="2"/>
                <a:buChar char="§"/>
                <a:defRPr sz="2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742950" indent="-285750" algn="l" rtl="0" fontAlgn="base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Font typeface="Wingdings" panose="05000000000000000000" pitchFamily="2" charset="2"/>
                <a:buChar char="§"/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143000" indent="-228600" algn="l" rtl="0" fontAlgn="base">
                <a:spcBef>
                  <a:spcPct val="20000"/>
                </a:spcBef>
                <a:spcAft>
                  <a:spcPct val="0"/>
                </a:spcAft>
                <a:buClr>
                  <a:schemeClr val="tx1"/>
                </a:buClr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600200" indent="-228600" algn="l" rtl="0" fontAlgn="base">
                <a:spcBef>
                  <a:spcPct val="20000"/>
                </a:spcBef>
                <a:spcAft>
                  <a:spcPct val="0"/>
                </a:spcAft>
                <a:buChar char="–"/>
                <a:defRPr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2057400" indent="-228600" algn="l" rtl="0" fontAlgn="base">
                <a:spcBef>
                  <a:spcPct val="20000"/>
                </a:spcBef>
                <a:spcAft>
                  <a:spcPct val="0"/>
                </a:spcAft>
                <a:buChar char="»"/>
                <a:defRPr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</a:lstStyle>
            <a:p>
              <a:pPr marL="0" lvl="0" indent="0" eaLnBrk="1" hangingPunct="1">
                <a:spcBef>
                  <a:spcPct val="0"/>
                </a:spcBef>
                <a:buClrTx/>
                <a:buNone/>
              </a:pPr>
              <a:endParaRPr sz="1800" b="1" i="1" dirty="0"/>
            </a:p>
          </p:txBody>
        </p:sp>
        <p:sp>
          <p:nvSpPr>
            <p:cNvPr id="16410" name="Oval 25"/>
            <p:cNvSpPr/>
            <p:nvPr/>
          </p:nvSpPr>
          <p:spPr>
            <a:xfrm>
              <a:off x="2686" y="1301"/>
              <a:ext cx="383" cy="383"/>
            </a:xfrm>
            <a:prstGeom prst="ellipse">
              <a:avLst/>
            </a:prstGeom>
            <a:gradFill rotWithShape="1">
              <a:gsLst>
                <a:gs pos="0">
                  <a:srgbClr val="D6E1E2">
                    <a:alpha val="0"/>
                  </a:srgbClr>
                </a:gs>
                <a:gs pos="100000">
                  <a:srgbClr val="F1F5F5"/>
                </a:gs>
              </a:gsLst>
              <a:lin ang="5400000" scaled="1"/>
              <a:tileRect/>
            </a:gradFill>
            <a:ln w="9525">
              <a:noFill/>
            </a:ln>
          </p:spPr>
          <p:txBody>
            <a:bodyPr vert="eaVert" wrap="none" anchor="ctr"/>
            <a:lstStyle>
              <a:lvl1pPr marL="342900" indent="-342900" algn="l" rtl="0" fontAlgn="base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Font typeface="Wingdings" panose="05000000000000000000" pitchFamily="2" charset="2"/>
                <a:buChar char="§"/>
                <a:defRPr sz="2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742950" indent="-285750" algn="l" rtl="0" fontAlgn="base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Font typeface="Wingdings" panose="05000000000000000000" pitchFamily="2" charset="2"/>
                <a:buChar char="§"/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143000" indent="-228600" algn="l" rtl="0" fontAlgn="base">
                <a:spcBef>
                  <a:spcPct val="20000"/>
                </a:spcBef>
                <a:spcAft>
                  <a:spcPct val="0"/>
                </a:spcAft>
                <a:buClr>
                  <a:schemeClr val="tx1"/>
                </a:buClr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600200" indent="-228600" algn="l" rtl="0" fontAlgn="base">
                <a:spcBef>
                  <a:spcPct val="20000"/>
                </a:spcBef>
                <a:spcAft>
                  <a:spcPct val="0"/>
                </a:spcAft>
                <a:buChar char="–"/>
                <a:defRPr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2057400" indent="-228600" algn="l" rtl="0" fontAlgn="base">
                <a:spcBef>
                  <a:spcPct val="20000"/>
                </a:spcBef>
                <a:spcAft>
                  <a:spcPct val="0"/>
                </a:spcAft>
                <a:buChar char="»"/>
                <a:defRPr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</a:lstStyle>
            <a:p>
              <a:pPr marL="0" lvl="0" indent="0" eaLnBrk="1" hangingPunct="1">
                <a:spcBef>
                  <a:spcPct val="0"/>
                </a:spcBef>
                <a:buClrTx/>
                <a:buNone/>
              </a:pPr>
              <a:endParaRPr sz="1800" b="1" i="1" dirty="0"/>
            </a:p>
          </p:txBody>
        </p:sp>
        <p:sp>
          <p:nvSpPr>
            <p:cNvPr id="16411" name="Oval 26"/>
            <p:cNvSpPr/>
            <p:nvPr/>
          </p:nvSpPr>
          <p:spPr>
            <a:xfrm>
              <a:off x="2690" y="1305"/>
              <a:ext cx="364" cy="357"/>
            </a:xfrm>
            <a:prstGeom prst="ellipse">
              <a:avLst/>
            </a:prstGeom>
            <a:gradFill rotWithShape="1">
              <a:gsLst>
                <a:gs pos="0">
                  <a:srgbClr val="AAB2B3"/>
                </a:gs>
                <a:gs pos="100000">
                  <a:srgbClr val="D6E1E2">
                    <a:alpha val="48000"/>
                  </a:srgbClr>
                </a:gs>
              </a:gsLst>
              <a:lin ang="5400000" scaled="1"/>
              <a:tileRect/>
            </a:gradFill>
            <a:ln w="9525">
              <a:noFill/>
            </a:ln>
          </p:spPr>
          <p:txBody>
            <a:bodyPr vert="eaVert" wrap="none" anchor="ctr"/>
            <a:lstStyle>
              <a:lvl1pPr marL="342900" indent="-342900" algn="l" rtl="0" fontAlgn="base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Font typeface="Wingdings" panose="05000000000000000000" pitchFamily="2" charset="2"/>
                <a:buChar char="§"/>
                <a:defRPr sz="2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742950" indent="-285750" algn="l" rtl="0" fontAlgn="base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Font typeface="Wingdings" panose="05000000000000000000" pitchFamily="2" charset="2"/>
                <a:buChar char="§"/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143000" indent="-228600" algn="l" rtl="0" fontAlgn="base">
                <a:spcBef>
                  <a:spcPct val="20000"/>
                </a:spcBef>
                <a:spcAft>
                  <a:spcPct val="0"/>
                </a:spcAft>
                <a:buClr>
                  <a:schemeClr val="tx1"/>
                </a:buClr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600200" indent="-228600" algn="l" rtl="0" fontAlgn="base">
                <a:spcBef>
                  <a:spcPct val="20000"/>
                </a:spcBef>
                <a:spcAft>
                  <a:spcPct val="0"/>
                </a:spcAft>
                <a:buChar char="–"/>
                <a:defRPr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2057400" indent="-228600" algn="l" rtl="0" fontAlgn="base">
                <a:spcBef>
                  <a:spcPct val="20000"/>
                </a:spcBef>
                <a:spcAft>
                  <a:spcPct val="0"/>
                </a:spcAft>
                <a:buChar char="»"/>
                <a:defRPr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</a:lstStyle>
            <a:p>
              <a:pPr marL="0" lvl="0" indent="0" eaLnBrk="1" hangingPunct="1">
                <a:spcBef>
                  <a:spcPct val="0"/>
                </a:spcBef>
                <a:buClrTx/>
                <a:buNone/>
              </a:pPr>
              <a:endParaRPr sz="1800" b="1" i="1" dirty="0"/>
            </a:p>
          </p:txBody>
        </p:sp>
        <p:sp>
          <p:nvSpPr>
            <p:cNvPr id="16412" name="Oval 27"/>
            <p:cNvSpPr/>
            <p:nvPr/>
          </p:nvSpPr>
          <p:spPr>
            <a:xfrm>
              <a:off x="2712" y="1315"/>
              <a:ext cx="323" cy="290"/>
            </a:xfrm>
            <a:prstGeom prst="ellipse">
              <a:avLst/>
            </a:prstGeom>
            <a:gradFill rotWithShape="1">
              <a:gsLst>
                <a:gs pos="0">
                  <a:srgbClr val="FFFFFF"/>
                </a:gs>
                <a:gs pos="100000">
                  <a:srgbClr val="D6E1E2">
                    <a:alpha val="37999"/>
                  </a:srgbClr>
                </a:gs>
              </a:gsLst>
              <a:lin ang="5400000" scaled="1"/>
              <a:tileRect/>
            </a:gradFill>
            <a:ln w="9525">
              <a:noFill/>
            </a:ln>
          </p:spPr>
          <p:txBody>
            <a:bodyPr vert="eaVert" wrap="none" anchor="ctr"/>
            <a:lstStyle>
              <a:lvl1pPr marL="342900" indent="-342900" algn="l" rtl="0" fontAlgn="base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Font typeface="Wingdings" panose="05000000000000000000" pitchFamily="2" charset="2"/>
                <a:buChar char="§"/>
                <a:defRPr sz="2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742950" indent="-285750" algn="l" rtl="0" fontAlgn="base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Font typeface="Wingdings" panose="05000000000000000000" pitchFamily="2" charset="2"/>
                <a:buChar char="§"/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143000" indent="-228600" algn="l" rtl="0" fontAlgn="base">
                <a:spcBef>
                  <a:spcPct val="20000"/>
                </a:spcBef>
                <a:spcAft>
                  <a:spcPct val="0"/>
                </a:spcAft>
                <a:buClr>
                  <a:schemeClr val="tx1"/>
                </a:buClr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600200" indent="-228600" algn="l" rtl="0" fontAlgn="base">
                <a:spcBef>
                  <a:spcPct val="20000"/>
                </a:spcBef>
                <a:spcAft>
                  <a:spcPct val="0"/>
                </a:spcAft>
                <a:buChar char="–"/>
                <a:defRPr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2057400" indent="-228600" algn="l" rtl="0" fontAlgn="base">
                <a:spcBef>
                  <a:spcPct val="20000"/>
                </a:spcBef>
                <a:spcAft>
                  <a:spcPct val="0"/>
                </a:spcAft>
                <a:buChar char="»"/>
                <a:defRPr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</a:lstStyle>
            <a:p>
              <a:pPr marL="0" lvl="0" indent="0" eaLnBrk="1" hangingPunct="1">
                <a:spcBef>
                  <a:spcPct val="0"/>
                </a:spcBef>
                <a:buClrTx/>
                <a:buNone/>
              </a:pPr>
              <a:endParaRPr sz="1800" b="1" i="1" dirty="0"/>
            </a:p>
          </p:txBody>
        </p:sp>
        <p:sp>
          <p:nvSpPr>
            <p:cNvPr id="16413" name="Text Box 28"/>
            <p:cNvSpPr txBox="1"/>
            <p:nvPr/>
          </p:nvSpPr>
          <p:spPr>
            <a:xfrm>
              <a:off x="2758" y="1340"/>
              <a:ext cx="240" cy="329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>
              <a:spAutoFit/>
            </a:bodyPr>
            <a:lstStyle>
              <a:lvl1pPr marL="342900" indent="-342900" algn="l" rtl="0" fontAlgn="base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Font typeface="Wingdings" panose="05000000000000000000" pitchFamily="2" charset="2"/>
                <a:buChar char="§"/>
                <a:defRPr sz="2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742950" indent="-285750" algn="l" rtl="0" fontAlgn="base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Font typeface="Wingdings" panose="05000000000000000000" pitchFamily="2" charset="2"/>
                <a:buChar char="§"/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143000" indent="-228600" algn="l" rtl="0" fontAlgn="base">
                <a:spcBef>
                  <a:spcPct val="20000"/>
                </a:spcBef>
                <a:spcAft>
                  <a:spcPct val="0"/>
                </a:spcAft>
                <a:buClr>
                  <a:schemeClr val="tx1"/>
                </a:buClr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600200" indent="-228600" algn="l" rtl="0" fontAlgn="base">
                <a:spcBef>
                  <a:spcPct val="20000"/>
                </a:spcBef>
                <a:spcAft>
                  <a:spcPct val="0"/>
                </a:spcAft>
                <a:buChar char="–"/>
                <a:defRPr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2057400" indent="-228600" algn="l" rtl="0" fontAlgn="base">
                <a:spcBef>
                  <a:spcPct val="20000"/>
                </a:spcBef>
                <a:spcAft>
                  <a:spcPct val="0"/>
                </a:spcAft>
                <a:buChar char="»"/>
                <a:defRPr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</a:lstStyle>
            <a:p>
              <a:pPr marL="0" lvl="0" indent="0" algn="ctr" eaLnBrk="1" hangingPunct="1">
                <a:spcBef>
                  <a:spcPct val="0"/>
                </a:spcBef>
                <a:buClrTx/>
                <a:buNone/>
              </a:pPr>
              <a:r>
                <a:rPr b="1" i="1" dirty="0">
                  <a:solidFill>
                    <a:srgbClr val="000000"/>
                  </a:solidFill>
                </a:rPr>
                <a:t>2</a:t>
              </a:r>
              <a:endParaRPr b="1" i="1" dirty="0">
                <a:solidFill>
                  <a:srgbClr val="000000"/>
                </a:solidFill>
              </a:endParaRPr>
            </a:p>
          </p:txBody>
        </p:sp>
        <p:sp>
          <p:nvSpPr>
            <p:cNvPr id="16414" name="Text Box 29"/>
            <p:cNvSpPr txBox="1"/>
            <p:nvPr/>
          </p:nvSpPr>
          <p:spPr>
            <a:xfrm>
              <a:off x="2248" y="1876"/>
              <a:ext cx="1296" cy="872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lstStyle>
              <a:lvl1pPr marL="342900" indent="-342900" algn="l" rtl="0" fontAlgn="base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Font typeface="Wingdings" panose="05000000000000000000" pitchFamily="2" charset="2"/>
                <a:buChar char="§"/>
                <a:defRPr sz="2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742950" indent="-285750" algn="l" rtl="0" fontAlgn="base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Font typeface="Wingdings" panose="05000000000000000000" pitchFamily="2" charset="2"/>
                <a:buChar char="§"/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143000" indent="-228600" algn="l" rtl="0" fontAlgn="base">
                <a:spcBef>
                  <a:spcPct val="20000"/>
                </a:spcBef>
                <a:spcAft>
                  <a:spcPct val="0"/>
                </a:spcAft>
                <a:buClr>
                  <a:schemeClr val="tx1"/>
                </a:buClr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600200" indent="-228600" algn="l" rtl="0" fontAlgn="base">
                <a:spcBef>
                  <a:spcPct val="20000"/>
                </a:spcBef>
                <a:spcAft>
                  <a:spcPct val="0"/>
                </a:spcAft>
                <a:buChar char="–"/>
                <a:defRPr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2057400" indent="-228600" algn="l" rtl="0" fontAlgn="base">
                <a:spcBef>
                  <a:spcPct val="20000"/>
                </a:spcBef>
                <a:spcAft>
                  <a:spcPct val="0"/>
                </a:spcAft>
                <a:buChar char="»"/>
                <a:defRPr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</a:lstStyle>
            <a:p>
              <a:pPr marL="0" lvl="0" indent="0" algn="ctr" eaLnBrk="1" hangingPunct="1">
                <a:spcBef>
                  <a:spcPct val="0"/>
                </a:spcBef>
                <a:buClrTx/>
                <a:buNone/>
              </a:pPr>
              <a:r>
                <a:rPr b="1" i="1" dirty="0">
                  <a:solidFill>
                    <a:srgbClr val="000000"/>
                  </a:solidFill>
                  <a:latin typeface="Arial" panose="020B0604020202020204" pitchFamily="34" charset="0"/>
                </a:rPr>
                <a:t>Thiết kế rập </a:t>
              </a:r>
              <a:r>
                <a:rPr lang="en-US" b="1" i="1" dirty="0">
                  <a:solidFill>
                    <a:srgbClr val="000000"/>
                  </a:solidFill>
                  <a:latin typeface="Arial" panose="020B0604020202020204" pitchFamily="34" charset="0"/>
                </a:rPr>
                <a:t>váy</a:t>
              </a:r>
              <a:endParaRPr lang="en-US" b="1" i="1" dirty="0">
                <a:solidFill>
                  <a:srgbClr val="000000"/>
                </a:solidFill>
                <a:latin typeface="Arial" panose="020B0604020202020204" pitchFamily="34" charset="0"/>
              </a:endParaRPr>
            </a:p>
            <a:p>
              <a:pPr marL="0" lvl="0" indent="0" algn="ctr" eaLnBrk="1" hangingPunct="1">
                <a:spcBef>
                  <a:spcPct val="0"/>
                </a:spcBef>
                <a:buClrTx/>
                <a:buNone/>
              </a:pPr>
              <a:r>
                <a:rPr b="1" i="1" dirty="0">
                  <a:solidFill>
                    <a:srgbClr val="000000"/>
                  </a:solidFill>
                  <a:latin typeface="Arial" panose="020B0604020202020204" pitchFamily="34" charset="0"/>
                </a:rPr>
                <a:t>biến kiểu</a:t>
              </a:r>
              <a:endParaRPr b="1" i="1" dirty="0">
                <a:latin typeface="Arial" panose="020B0604020202020204" pitchFamily="34" charset="0"/>
              </a:endParaRPr>
            </a:p>
          </p:txBody>
        </p:sp>
        <p:sp>
          <p:nvSpPr>
            <p:cNvPr id="16415" name="AutoShape 30"/>
            <p:cNvSpPr/>
            <p:nvPr/>
          </p:nvSpPr>
          <p:spPr>
            <a:xfrm>
              <a:off x="2210" y="3290"/>
              <a:ext cx="1363" cy="548"/>
            </a:xfrm>
            <a:prstGeom prst="roundRect">
              <a:avLst>
                <a:gd name="adj" fmla="val 40389"/>
              </a:avLst>
            </a:prstGeom>
            <a:gradFill rotWithShape="1">
              <a:gsLst>
                <a:gs pos="0">
                  <a:srgbClr val="58A4AE"/>
                </a:gs>
                <a:gs pos="100000">
                  <a:schemeClr val="bg1"/>
                </a:gs>
              </a:gsLst>
              <a:lin ang="5400000" scaled="1"/>
              <a:tileRect/>
            </a:gradFill>
            <a:ln w="9525">
              <a:noFill/>
            </a:ln>
          </p:spPr>
          <p:txBody>
            <a:bodyPr wrap="none" anchor="ctr"/>
            <a:lstStyle>
              <a:lvl1pPr marL="342900" indent="-342900" algn="l" rtl="0" fontAlgn="base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Font typeface="Wingdings" panose="05000000000000000000" pitchFamily="2" charset="2"/>
                <a:buChar char="§"/>
                <a:defRPr sz="2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742950" indent="-285750" algn="l" rtl="0" fontAlgn="base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Font typeface="Wingdings" panose="05000000000000000000" pitchFamily="2" charset="2"/>
                <a:buChar char="§"/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143000" indent="-228600" algn="l" rtl="0" fontAlgn="base">
                <a:spcBef>
                  <a:spcPct val="20000"/>
                </a:spcBef>
                <a:spcAft>
                  <a:spcPct val="0"/>
                </a:spcAft>
                <a:buClr>
                  <a:schemeClr val="tx1"/>
                </a:buClr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600200" indent="-228600" algn="l" rtl="0" fontAlgn="base">
                <a:spcBef>
                  <a:spcPct val="20000"/>
                </a:spcBef>
                <a:spcAft>
                  <a:spcPct val="0"/>
                </a:spcAft>
                <a:buChar char="–"/>
                <a:defRPr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2057400" indent="-228600" algn="l" rtl="0" fontAlgn="base">
                <a:spcBef>
                  <a:spcPct val="20000"/>
                </a:spcBef>
                <a:spcAft>
                  <a:spcPct val="0"/>
                </a:spcAft>
                <a:buChar char="»"/>
                <a:defRPr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</a:lstStyle>
            <a:p>
              <a:pPr marL="0" lvl="0" indent="0" eaLnBrk="1" hangingPunct="1">
                <a:spcBef>
                  <a:spcPct val="0"/>
                </a:spcBef>
                <a:buClrTx/>
                <a:buNone/>
              </a:pPr>
              <a:endParaRPr sz="1800" b="1" i="1" dirty="0"/>
            </a:p>
          </p:txBody>
        </p:sp>
        <p:sp>
          <p:nvSpPr>
            <p:cNvPr id="16416" name="AutoShape 31"/>
            <p:cNvSpPr/>
            <p:nvPr/>
          </p:nvSpPr>
          <p:spPr>
            <a:xfrm>
              <a:off x="2238" y="3305"/>
              <a:ext cx="1304" cy="487"/>
            </a:xfrm>
            <a:prstGeom prst="roundRect">
              <a:avLst>
                <a:gd name="adj" fmla="val 50000"/>
              </a:avLst>
            </a:prstGeom>
            <a:gradFill rotWithShape="1">
              <a:gsLst>
                <a:gs pos="0">
                  <a:srgbClr val="72B2BB"/>
                </a:gs>
                <a:gs pos="100000">
                  <a:schemeClr val="bg1"/>
                </a:gs>
              </a:gsLst>
              <a:lin ang="5400000" scaled="1"/>
              <a:tileRect/>
            </a:gradFill>
            <a:ln w="9525">
              <a:noFill/>
            </a:ln>
          </p:spPr>
          <p:txBody>
            <a:bodyPr wrap="none" anchor="ctr"/>
            <a:lstStyle>
              <a:lvl1pPr marL="342900" indent="-342900" algn="l" rtl="0" fontAlgn="base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Font typeface="Wingdings" panose="05000000000000000000" pitchFamily="2" charset="2"/>
                <a:buChar char="§"/>
                <a:defRPr sz="2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742950" indent="-285750" algn="l" rtl="0" fontAlgn="base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Font typeface="Wingdings" panose="05000000000000000000" pitchFamily="2" charset="2"/>
                <a:buChar char="§"/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143000" indent="-228600" algn="l" rtl="0" fontAlgn="base">
                <a:spcBef>
                  <a:spcPct val="20000"/>
                </a:spcBef>
                <a:spcAft>
                  <a:spcPct val="0"/>
                </a:spcAft>
                <a:buClr>
                  <a:schemeClr val="tx1"/>
                </a:buClr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600200" indent="-228600" algn="l" rtl="0" fontAlgn="base">
                <a:spcBef>
                  <a:spcPct val="20000"/>
                </a:spcBef>
                <a:spcAft>
                  <a:spcPct val="0"/>
                </a:spcAft>
                <a:buChar char="–"/>
                <a:defRPr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2057400" indent="-228600" algn="l" rtl="0" fontAlgn="base">
                <a:spcBef>
                  <a:spcPct val="20000"/>
                </a:spcBef>
                <a:spcAft>
                  <a:spcPct val="0"/>
                </a:spcAft>
                <a:buChar char="»"/>
                <a:defRPr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</a:lstStyle>
            <a:p>
              <a:pPr marL="0" lvl="0" indent="0" eaLnBrk="1" hangingPunct="1">
                <a:spcBef>
                  <a:spcPct val="0"/>
                </a:spcBef>
                <a:buClrTx/>
                <a:buNone/>
              </a:pPr>
              <a:endParaRPr sz="1800" b="1" i="1" dirty="0"/>
            </a:p>
          </p:txBody>
        </p:sp>
      </p:grpSp>
      <p:grpSp>
        <p:nvGrpSpPr>
          <p:cNvPr id="39" name="Group 38"/>
          <p:cNvGrpSpPr/>
          <p:nvPr/>
        </p:nvGrpSpPr>
        <p:grpSpPr>
          <a:xfrm>
            <a:off x="4965700" y="1762760"/>
            <a:ext cx="2170430" cy="4035425"/>
            <a:chOff x="7820" y="2776"/>
            <a:chExt cx="3418" cy="6355"/>
          </a:xfrm>
        </p:grpSpPr>
        <p:sp>
          <p:nvSpPr>
            <p:cNvPr id="16390" name="AutoShape 33"/>
            <p:cNvSpPr/>
            <p:nvPr/>
          </p:nvSpPr>
          <p:spPr>
            <a:xfrm>
              <a:off x="7830" y="3261"/>
              <a:ext cx="3408" cy="4500"/>
            </a:xfrm>
            <a:prstGeom prst="roundRect">
              <a:avLst>
                <a:gd name="adj" fmla="val 17509"/>
              </a:avLst>
            </a:prstGeom>
            <a:gradFill rotWithShape="1">
              <a:gsLst>
                <a:gs pos="0">
                  <a:srgbClr val="B59F43"/>
                </a:gs>
                <a:gs pos="100000">
                  <a:srgbClr val="8F8849"/>
                </a:gs>
              </a:gsLst>
              <a:lin ang="2700000" scaled="1"/>
              <a:tileRect/>
            </a:gradFill>
            <a:ln w="9525">
              <a:noFill/>
            </a:ln>
          </p:spPr>
          <p:txBody>
            <a:bodyPr wrap="none" anchor="ctr"/>
            <a:lstStyle>
              <a:lvl1pPr marL="342900" indent="-342900" algn="l" rtl="0" fontAlgn="base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Font typeface="Wingdings" panose="05000000000000000000" pitchFamily="2" charset="2"/>
                <a:buChar char="§"/>
                <a:defRPr sz="2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742950" indent="-285750" algn="l" rtl="0" fontAlgn="base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Font typeface="Wingdings" panose="05000000000000000000" pitchFamily="2" charset="2"/>
                <a:buChar char="§"/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143000" indent="-228600" algn="l" rtl="0" fontAlgn="base">
                <a:spcBef>
                  <a:spcPct val="20000"/>
                </a:spcBef>
                <a:spcAft>
                  <a:spcPct val="0"/>
                </a:spcAft>
                <a:buClr>
                  <a:schemeClr val="tx1"/>
                </a:buClr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600200" indent="-228600" algn="l" rtl="0" fontAlgn="base">
                <a:spcBef>
                  <a:spcPct val="20000"/>
                </a:spcBef>
                <a:spcAft>
                  <a:spcPct val="0"/>
                </a:spcAft>
                <a:buChar char="–"/>
                <a:defRPr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2057400" indent="-228600" algn="l" rtl="0" fontAlgn="base">
                <a:spcBef>
                  <a:spcPct val="20000"/>
                </a:spcBef>
                <a:spcAft>
                  <a:spcPct val="0"/>
                </a:spcAft>
                <a:buChar char="»"/>
                <a:defRPr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</a:lstStyle>
            <a:p>
              <a:pPr marL="0" lvl="0" indent="0" eaLnBrk="1" hangingPunct="1">
                <a:spcBef>
                  <a:spcPct val="0"/>
                </a:spcBef>
                <a:buClrTx/>
                <a:buNone/>
              </a:pPr>
              <a:endParaRPr sz="1800" b="1" i="1" dirty="0"/>
            </a:p>
          </p:txBody>
        </p:sp>
        <p:sp>
          <p:nvSpPr>
            <p:cNvPr id="16391" name="AutoShape 34"/>
            <p:cNvSpPr/>
            <p:nvPr/>
          </p:nvSpPr>
          <p:spPr>
            <a:xfrm>
              <a:off x="7883" y="3274"/>
              <a:ext cx="3305" cy="4415"/>
            </a:xfrm>
            <a:prstGeom prst="roundRect">
              <a:avLst>
                <a:gd name="adj" fmla="val 16667"/>
              </a:avLst>
            </a:prstGeom>
            <a:solidFill>
              <a:srgbClr val="E9E065"/>
            </a:solidFill>
            <a:ln w="9525">
              <a:noFill/>
            </a:ln>
          </p:spPr>
          <p:txBody>
            <a:bodyPr wrap="none" anchor="ctr"/>
            <a:lstStyle>
              <a:lvl1pPr marL="342900" indent="-342900" algn="l" rtl="0" fontAlgn="base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Font typeface="Wingdings" panose="05000000000000000000" pitchFamily="2" charset="2"/>
                <a:buChar char="§"/>
                <a:defRPr sz="2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742950" indent="-285750" algn="l" rtl="0" fontAlgn="base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Font typeface="Wingdings" panose="05000000000000000000" pitchFamily="2" charset="2"/>
                <a:buChar char="§"/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143000" indent="-228600" algn="l" rtl="0" fontAlgn="base">
                <a:spcBef>
                  <a:spcPct val="20000"/>
                </a:spcBef>
                <a:spcAft>
                  <a:spcPct val="0"/>
                </a:spcAft>
                <a:buClr>
                  <a:schemeClr val="tx1"/>
                </a:buClr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600200" indent="-228600" algn="l" rtl="0" fontAlgn="base">
                <a:spcBef>
                  <a:spcPct val="20000"/>
                </a:spcBef>
                <a:spcAft>
                  <a:spcPct val="0"/>
                </a:spcAft>
                <a:buChar char="–"/>
                <a:defRPr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2057400" indent="-228600" algn="l" rtl="0" fontAlgn="base">
                <a:spcBef>
                  <a:spcPct val="20000"/>
                </a:spcBef>
                <a:spcAft>
                  <a:spcPct val="0"/>
                </a:spcAft>
                <a:buChar char="»"/>
                <a:defRPr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</a:lstStyle>
            <a:p>
              <a:pPr marL="0" lvl="0" indent="0" eaLnBrk="1" hangingPunct="1">
                <a:spcBef>
                  <a:spcPct val="0"/>
                </a:spcBef>
                <a:buClrTx/>
                <a:buNone/>
              </a:pPr>
              <a:endParaRPr sz="1800" b="1" i="1" dirty="0"/>
            </a:p>
          </p:txBody>
        </p:sp>
        <p:sp>
          <p:nvSpPr>
            <p:cNvPr id="16392" name="AutoShape 35"/>
            <p:cNvSpPr/>
            <p:nvPr/>
          </p:nvSpPr>
          <p:spPr>
            <a:xfrm>
              <a:off x="7910" y="6524"/>
              <a:ext cx="3260" cy="1118"/>
            </a:xfrm>
            <a:prstGeom prst="roundRect">
              <a:avLst>
                <a:gd name="adj" fmla="val 50000"/>
              </a:avLst>
            </a:prstGeom>
            <a:gradFill rotWithShape="1">
              <a:gsLst>
                <a:gs pos="0">
                  <a:srgbClr val="E9E065"/>
                </a:gs>
                <a:gs pos="100000">
                  <a:srgbClr val="F2EDA6"/>
                </a:gs>
              </a:gsLst>
              <a:lin ang="5400000" scaled="1"/>
              <a:tileRect/>
            </a:gradFill>
            <a:ln w="9525">
              <a:noFill/>
            </a:ln>
          </p:spPr>
          <p:txBody>
            <a:bodyPr wrap="none" anchor="ctr"/>
            <a:lstStyle>
              <a:lvl1pPr marL="342900" indent="-342900" algn="l" rtl="0" fontAlgn="base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Font typeface="Wingdings" panose="05000000000000000000" pitchFamily="2" charset="2"/>
                <a:buChar char="§"/>
                <a:defRPr sz="2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742950" indent="-285750" algn="l" rtl="0" fontAlgn="base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Font typeface="Wingdings" panose="05000000000000000000" pitchFamily="2" charset="2"/>
                <a:buChar char="§"/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143000" indent="-228600" algn="l" rtl="0" fontAlgn="base">
                <a:spcBef>
                  <a:spcPct val="20000"/>
                </a:spcBef>
                <a:spcAft>
                  <a:spcPct val="0"/>
                </a:spcAft>
                <a:buClr>
                  <a:schemeClr val="tx1"/>
                </a:buClr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600200" indent="-228600" algn="l" rtl="0" fontAlgn="base">
                <a:spcBef>
                  <a:spcPct val="20000"/>
                </a:spcBef>
                <a:spcAft>
                  <a:spcPct val="0"/>
                </a:spcAft>
                <a:buChar char="–"/>
                <a:defRPr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2057400" indent="-228600" algn="l" rtl="0" fontAlgn="base">
                <a:spcBef>
                  <a:spcPct val="20000"/>
                </a:spcBef>
                <a:spcAft>
                  <a:spcPct val="0"/>
                </a:spcAft>
                <a:buChar char="»"/>
                <a:defRPr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</a:lstStyle>
            <a:p>
              <a:pPr marL="0" lvl="0" indent="0" eaLnBrk="1" hangingPunct="1">
                <a:spcBef>
                  <a:spcPct val="0"/>
                </a:spcBef>
                <a:buClrTx/>
                <a:buNone/>
              </a:pPr>
              <a:endParaRPr sz="1800" b="1" i="1" dirty="0"/>
            </a:p>
          </p:txBody>
        </p:sp>
        <p:sp>
          <p:nvSpPr>
            <p:cNvPr id="16393" name="AutoShape 36"/>
            <p:cNvSpPr/>
            <p:nvPr/>
          </p:nvSpPr>
          <p:spPr>
            <a:xfrm>
              <a:off x="7910" y="3309"/>
              <a:ext cx="3260" cy="1115"/>
            </a:xfrm>
            <a:prstGeom prst="roundRect">
              <a:avLst>
                <a:gd name="adj" fmla="val 50000"/>
              </a:avLst>
            </a:prstGeom>
            <a:gradFill rotWithShape="1">
              <a:gsLst>
                <a:gs pos="0">
                  <a:srgbClr val="F8F5CC"/>
                </a:gs>
                <a:gs pos="100000">
                  <a:srgbClr val="E9E065"/>
                </a:gs>
              </a:gsLst>
              <a:lin ang="5400000" scaled="1"/>
              <a:tileRect/>
            </a:gradFill>
            <a:ln w="9525">
              <a:noFill/>
            </a:ln>
          </p:spPr>
          <p:txBody>
            <a:bodyPr wrap="none" anchor="ctr"/>
            <a:lstStyle>
              <a:lvl1pPr marL="342900" indent="-342900" algn="l" rtl="0" fontAlgn="base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Font typeface="Wingdings" panose="05000000000000000000" pitchFamily="2" charset="2"/>
                <a:buChar char="§"/>
                <a:defRPr sz="2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742950" indent="-285750" algn="l" rtl="0" fontAlgn="base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Font typeface="Wingdings" panose="05000000000000000000" pitchFamily="2" charset="2"/>
                <a:buChar char="§"/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143000" indent="-228600" algn="l" rtl="0" fontAlgn="base">
                <a:spcBef>
                  <a:spcPct val="20000"/>
                </a:spcBef>
                <a:spcAft>
                  <a:spcPct val="0"/>
                </a:spcAft>
                <a:buClr>
                  <a:schemeClr val="tx1"/>
                </a:buClr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600200" indent="-228600" algn="l" rtl="0" fontAlgn="base">
                <a:spcBef>
                  <a:spcPct val="20000"/>
                </a:spcBef>
                <a:spcAft>
                  <a:spcPct val="0"/>
                </a:spcAft>
                <a:buChar char="–"/>
                <a:defRPr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2057400" indent="-228600" algn="l" rtl="0" fontAlgn="base">
                <a:spcBef>
                  <a:spcPct val="20000"/>
                </a:spcBef>
                <a:spcAft>
                  <a:spcPct val="0"/>
                </a:spcAft>
                <a:buChar char="»"/>
                <a:defRPr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</a:lstStyle>
            <a:p>
              <a:pPr marL="0" lvl="0" indent="0" eaLnBrk="1" hangingPunct="1">
                <a:spcBef>
                  <a:spcPct val="0"/>
                </a:spcBef>
                <a:buClrTx/>
                <a:buNone/>
              </a:pPr>
              <a:endParaRPr sz="1800" b="1" i="1" dirty="0"/>
            </a:p>
          </p:txBody>
        </p:sp>
        <p:grpSp>
          <p:nvGrpSpPr>
            <p:cNvPr id="16394" name="Group 37"/>
            <p:cNvGrpSpPr/>
            <p:nvPr/>
          </p:nvGrpSpPr>
          <p:grpSpPr>
            <a:xfrm rot="0">
              <a:off x="9003" y="2776"/>
              <a:ext cx="1013" cy="1013"/>
              <a:chOff x="1289" y="582"/>
              <a:chExt cx="668" cy="668"/>
            </a:xfrm>
          </p:grpSpPr>
          <p:sp>
            <p:nvSpPr>
              <p:cNvPr id="16399" name="Oval 38"/>
              <p:cNvSpPr/>
              <p:nvPr/>
            </p:nvSpPr>
            <p:spPr>
              <a:xfrm>
                <a:off x="1289" y="582"/>
                <a:ext cx="668" cy="668"/>
              </a:xfrm>
              <a:prstGeom prst="ellipse">
                <a:avLst/>
              </a:prstGeom>
              <a:solidFill>
                <a:srgbClr val="333333"/>
              </a:solidFill>
              <a:ln w="38100">
                <a:noFill/>
              </a:ln>
            </p:spPr>
            <p:txBody>
              <a:bodyPr anchor="ctr">
                <a:spAutoFit/>
              </a:bodyPr>
              <a:lstStyle>
                <a:lvl1pPr marL="342900" indent="-342900" algn="l" rtl="0" fontAlgn="base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Font typeface="Wingdings" panose="05000000000000000000" pitchFamily="2" charset="2"/>
                  <a:buChar char="§"/>
                  <a:defRPr sz="2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742950" indent="-285750" algn="l" rtl="0" fontAlgn="base">
                  <a:spcBef>
                    <a:spcPct val="20000"/>
                  </a:spcBef>
                  <a:spcAft>
                    <a:spcPct val="0"/>
                  </a:spcAft>
                  <a:buClr>
                    <a:schemeClr val="accent1"/>
                  </a:buClr>
                  <a:buFont typeface="Wingdings" panose="05000000000000000000" pitchFamily="2" charset="2"/>
                  <a:buChar char="§"/>
                  <a:defRPr sz="24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1143000" indent="-228600" algn="l" rtl="0" fontAlgn="base">
                  <a:spcBef>
                    <a:spcPct val="20000"/>
                  </a:spcBef>
                  <a:spcAft>
                    <a:spcPct val="0"/>
                  </a:spcAft>
                  <a:buClr>
                    <a:schemeClr val="tx1"/>
                  </a:buClr>
                  <a:buChar char="•"/>
                  <a:defRPr sz="20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600200" indent="-228600" algn="l" rtl="0" fontAlgn="base">
                  <a:spcBef>
                    <a:spcPct val="20000"/>
                  </a:spcBef>
                  <a:spcAft>
                    <a:spcPct val="0"/>
                  </a:spcAft>
                  <a:buChar char="–"/>
                  <a:defRPr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2057400" indent="-228600" algn="l" rtl="0" fontAlgn="base">
                  <a:spcBef>
                    <a:spcPct val="20000"/>
                  </a:spcBef>
                  <a:spcAft>
                    <a:spcPct val="0"/>
                  </a:spcAft>
                  <a:buChar char="»"/>
                  <a:defRPr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</a:lstStyle>
              <a:p>
                <a:pPr marL="0" lvl="0" indent="0" eaLnBrk="1" hangingPunct="1">
                  <a:spcBef>
                    <a:spcPct val="0"/>
                  </a:spcBef>
                  <a:buClrTx/>
                  <a:buNone/>
                </a:pPr>
                <a:endParaRPr sz="1800" b="1" i="1" dirty="0"/>
              </a:p>
            </p:txBody>
          </p:sp>
          <p:sp>
            <p:nvSpPr>
              <p:cNvPr id="16400" name="Oval 39"/>
              <p:cNvSpPr/>
              <p:nvPr/>
            </p:nvSpPr>
            <p:spPr>
              <a:xfrm>
                <a:off x="1296" y="587"/>
                <a:ext cx="646" cy="647"/>
              </a:xfrm>
              <a:prstGeom prst="ellipse">
                <a:avLst/>
              </a:prstGeom>
              <a:gradFill rotWithShape="1">
                <a:gsLst>
                  <a:gs pos="0">
                    <a:srgbClr val="636869"/>
                  </a:gs>
                  <a:gs pos="100000">
                    <a:srgbClr val="D6E1E2"/>
                  </a:gs>
                </a:gsLst>
                <a:lin ang="5400000" scaled="1"/>
                <a:tileRect/>
              </a:gradFill>
              <a:ln w="9525">
                <a:noFill/>
              </a:ln>
            </p:spPr>
            <p:txBody>
              <a:bodyPr vert="eaVert" wrap="none" anchor="ctr"/>
              <a:lstStyle>
                <a:lvl1pPr marL="342900" indent="-342900" algn="l" rtl="0" fontAlgn="base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Font typeface="Wingdings" panose="05000000000000000000" pitchFamily="2" charset="2"/>
                  <a:buChar char="§"/>
                  <a:defRPr sz="2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742950" indent="-285750" algn="l" rtl="0" fontAlgn="base">
                  <a:spcBef>
                    <a:spcPct val="20000"/>
                  </a:spcBef>
                  <a:spcAft>
                    <a:spcPct val="0"/>
                  </a:spcAft>
                  <a:buClr>
                    <a:schemeClr val="accent1"/>
                  </a:buClr>
                  <a:buFont typeface="Wingdings" panose="05000000000000000000" pitchFamily="2" charset="2"/>
                  <a:buChar char="§"/>
                  <a:defRPr sz="24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1143000" indent="-228600" algn="l" rtl="0" fontAlgn="base">
                  <a:spcBef>
                    <a:spcPct val="20000"/>
                  </a:spcBef>
                  <a:spcAft>
                    <a:spcPct val="0"/>
                  </a:spcAft>
                  <a:buClr>
                    <a:schemeClr val="tx1"/>
                  </a:buClr>
                  <a:buChar char="•"/>
                  <a:defRPr sz="20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600200" indent="-228600" algn="l" rtl="0" fontAlgn="base">
                  <a:spcBef>
                    <a:spcPct val="20000"/>
                  </a:spcBef>
                  <a:spcAft>
                    <a:spcPct val="0"/>
                  </a:spcAft>
                  <a:buChar char="–"/>
                  <a:defRPr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2057400" indent="-228600" algn="l" rtl="0" fontAlgn="base">
                  <a:spcBef>
                    <a:spcPct val="20000"/>
                  </a:spcBef>
                  <a:spcAft>
                    <a:spcPct val="0"/>
                  </a:spcAft>
                  <a:buChar char="»"/>
                  <a:defRPr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</a:lstStyle>
              <a:p>
                <a:pPr marL="0" lvl="0" indent="0" eaLnBrk="1" hangingPunct="1">
                  <a:spcBef>
                    <a:spcPct val="0"/>
                  </a:spcBef>
                  <a:buClrTx/>
                  <a:buNone/>
                </a:pPr>
                <a:endParaRPr sz="1800" b="1" i="1" dirty="0"/>
              </a:p>
            </p:txBody>
          </p:sp>
          <p:sp>
            <p:nvSpPr>
              <p:cNvPr id="16401" name="Oval 40"/>
              <p:cNvSpPr/>
              <p:nvPr/>
            </p:nvSpPr>
            <p:spPr>
              <a:xfrm>
                <a:off x="1304" y="591"/>
                <a:ext cx="631" cy="631"/>
              </a:xfrm>
              <a:prstGeom prst="ellipse">
                <a:avLst/>
              </a:prstGeom>
              <a:gradFill rotWithShape="1">
                <a:gsLst>
                  <a:gs pos="0">
                    <a:srgbClr val="D6E1E2">
                      <a:alpha val="0"/>
                    </a:srgbClr>
                  </a:gs>
                  <a:gs pos="100000">
                    <a:srgbClr val="F1F5F5"/>
                  </a:gs>
                </a:gsLst>
                <a:lin ang="5400000" scaled="1"/>
                <a:tileRect/>
              </a:gradFill>
              <a:ln w="9525">
                <a:noFill/>
              </a:ln>
            </p:spPr>
            <p:txBody>
              <a:bodyPr vert="eaVert" wrap="none" anchor="ctr"/>
              <a:lstStyle>
                <a:lvl1pPr marL="342900" indent="-342900" algn="l" rtl="0" fontAlgn="base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Font typeface="Wingdings" panose="05000000000000000000" pitchFamily="2" charset="2"/>
                  <a:buChar char="§"/>
                  <a:defRPr sz="2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742950" indent="-285750" algn="l" rtl="0" fontAlgn="base">
                  <a:spcBef>
                    <a:spcPct val="20000"/>
                  </a:spcBef>
                  <a:spcAft>
                    <a:spcPct val="0"/>
                  </a:spcAft>
                  <a:buClr>
                    <a:schemeClr val="accent1"/>
                  </a:buClr>
                  <a:buFont typeface="Wingdings" panose="05000000000000000000" pitchFamily="2" charset="2"/>
                  <a:buChar char="§"/>
                  <a:defRPr sz="24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1143000" indent="-228600" algn="l" rtl="0" fontAlgn="base">
                  <a:spcBef>
                    <a:spcPct val="20000"/>
                  </a:spcBef>
                  <a:spcAft>
                    <a:spcPct val="0"/>
                  </a:spcAft>
                  <a:buClr>
                    <a:schemeClr val="tx1"/>
                  </a:buClr>
                  <a:buChar char="•"/>
                  <a:defRPr sz="20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600200" indent="-228600" algn="l" rtl="0" fontAlgn="base">
                  <a:spcBef>
                    <a:spcPct val="20000"/>
                  </a:spcBef>
                  <a:spcAft>
                    <a:spcPct val="0"/>
                  </a:spcAft>
                  <a:buChar char="–"/>
                  <a:defRPr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2057400" indent="-228600" algn="l" rtl="0" fontAlgn="base">
                  <a:spcBef>
                    <a:spcPct val="20000"/>
                  </a:spcBef>
                  <a:spcAft>
                    <a:spcPct val="0"/>
                  </a:spcAft>
                  <a:buChar char="»"/>
                  <a:defRPr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</a:lstStyle>
              <a:p>
                <a:pPr marL="0" lvl="0" indent="0" eaLnBrk="1" hangingPunct="1">
                  <a:spcBef>
                    <a:spcPct val="0"/>
                  </a:spcBef>
                  <a:buClrTx/>
                  <a:buNone/>
                </a:pPr>
                <a:endParaRPr sz="1800" b="1" i="1" dirty="0"/>
              </a:p>
            </p:txBody>
          </p:sp>
          <p:sp>
            <p:nvSpPr>
              <p:cNvPr id="16402" name="Oval 41"/>
              <p:cNvSpPr/>
              <p:nvPr/>
            </p:nvSpPr>
            <p:spPr>
              <a:xfrm>
                <a:off x="1311" y="597"/>
                <a:ext cx="600" cy="589"/>
              </a:xfrm>
              <a:prstGeom prst="ellipse">
                <a:avLst/>
              </a:prstGeom>
              <a:gradFill rotWithShape="1">
                <a:gsLst>
                  <a:gs pos="0">
                    <a:srgbClr val="AAB2B3"/>
                  </a:gs>
                  <a:gs pos="100000">
                    <a:srgbClr val="D6E1E2">
                      <a:alpha val="48000"/>
                    </a:srgbClr>
                  </a:gs>
                </a:gsLst>
                <a:lin ang="5400000" scaled="1"/>
                <a:tileRect/>
              </a:gradFill>
              <a:ln w="9525">
                <a:noFill/>
              </a:ln>
            </p:spPr>
            <p:txBody>
              <a:bodyPr vert="eaVert" wrap="none" anchor="ctr"/>
              <a:lstStyle>
                <a:lvl1pPr marL="342900" indent="-342900" algn="l" rtl="0" fontAlgn="base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Font typeface="Wingdings" panose="05000000000000000000" pitchFamily="2" charset="2"/>
                  <a:buChar char="§"/>
                  <a:defRPr sz="2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742950" indent="-285750" algn="l" rtl="0" fontAlgn="base">
                  <a:spcBef>
                    <a:spcPct val="20000"/>
                  </a:spcBef>
                  <a:spcAft>
                    <a:spcPct val="0"/>
                  </a:spcAft>
                  <a:buClr>
                    <a:schemeClr val="accent1"/>
                  </a:buClr>
                  <a:buFont typeface="Wingdings" panose="05000000000000000000" pitchFamily="2" charset="2"/>
                  <a:buChar char="§"/>
                  <a:defRPr sz="24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1143000" indent="-228600" algn="l" rtl="0" fontAlgn="base">
                  <a:spcBef>
                    <a:spcPct val="20000"/>
                  </a:spcBef>
                  <a:spcAft>
                    <a:spcPct val="0"/>
                  </a:spcAft>
                  <a:buClr>
                    <a:schemeClr val="tx1"/>
                  </a:buClr>
                  <a:buChar char="•"/>
                  <a:defRPr sz="20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600200" indent="-228600" algn="l" rtl="0" fontAlgn="base">
                  <a:spcBef>
                    <a:spcPct val="20000"/>
                  </a:spcBef>
                  <a:spcAft>
                    <a:spcPct val="0"/>
                  </a:spcAft>
                  <a:buChar char="–"/>
                  <a:defRPr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2057400" indent="-228600" algn="l" rtl="0" fontAlgn="base">
                  <a:spcBef>
                    <a:spcPct val="20000"/>
                  </a:spcBef>
                  <a:spcAft>
                    <a:spcPct val="0"/>
                  </a:spcAft>
                  <a:buChar char="»"/>
                  <a:defRPr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</a:lstStyle>
              <a:p>
                <a:pPr marL="0" lvl="0" indent="0" eaLnBrk="1" hangingPunct="1">
                  <a:spcBef>
                    <a:spcPct val="0"/>
                  </a:spcBef>
                  <a:buClrTx/>
                  <a:buNone/>
                </a:pPr>
                <a:endParaRPr sz="1800" b="1" i="1" dirty="0"/>
              </a:p>
            </p:txBody>
          </p:sp>
          <p:sp>
            <p:nvSpPr>
              <p:cNvPr id="16403" name="Oval 42"/>
              <p:cNvSpPr/>
              <p:nvPr/>
            </p:nvSpPr>
            <p:spPr>
              <a:xfrm>
                <a:off x="1346" y="613"/>
                <a:ext cx="533" cy="479"/>
              </a:xfrm>
              <a:prstGeom prst="ellipse">
                <a:avLst/>
              </a:prstGeom>
              <a:gradFill rotWithShape="1">
                <a:gsLst>
                  <a:gs pos="0">
                    <a:srgbClr val="FFFFFF"/>
                  </a:gs>
                  <a:gs pos="100000">
                    <a:srgbClr val="D6E1E2">
                      <a:alpha val="37999"/>
                    </a:srgbClr>
                  </a:gs>
                </a:gsLst>
                <a:lin ang="5400000" scaled="1"/>
                <a:tileRect/>
              </a:gradFill>
              <a:ln w="9525">
                <a:noFill/>
              </a:ln>
            </p:spPr>
            <p:txBody>
              <a:bodyPr vert="eaVert" wrap="none" anchor="ctr"/>
              <a:lstStyle>
                <a:lvl1pPr marL="342900" indent="-342900" algn="l" rtl="0" fontAlgn="base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Font typeface="Wingdings" panose="05000000000000000000" pitchFamily="2" charset="2"/>
                  <a:buChar char="§"/>
                  <a:defRPr sz="2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742950" indent="-285750" algn="l" rtl="0" fontAlgn="base">
                  <a:spcBef>
                    <a:spcPct val="20000"/>
                  </a:spcBef>
                  <a:spcAft>
                    <a:spcPct val="0"/>
                  </a:spcAft>
                  <a:buClr>
                    <a:schemeClr val="accent1"/>
                  </a:buClr>
                  <a:buFont typeface="Wingdings" panose="05000000000000000000" pitchFamily="2" charset="2"/>
                  <a:buChar char="§"/>
                  <a:defRPr sz="24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1143000" indent="-228600" algn="l" rtl="0" fontAlgn="base">
                  <a:spcBef>
                    <a:spcPct val="20000"/>
                  </a:spcBef>
                  <a:spcAft>
                    <a:spcPct val="0"/>
                  </a:spcAft>
                  <a:buClr>
                    <a:schemeClr val="tx1"/>
                  </a:buClr>
                  <a:buChar char="•"/>
                  <a:defRPr sz="20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600200" indent="-228600" algn="l" rtl="0" fontAlgn="base">
                  <a:spcBef>
                    <a:spcPct val="20000"/>
                  </a:spcBef>
                  <a:spcAft>
                    <a:spcPct val="0"/>
                  </a:spcAft>
                  <a:buChar char="–"/>
                  <a:defRPr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2057400" indent="-228600" algn="l" rtl="0" fontAlgn="base">
                  <a:spcBef>
                    <a:spcPct val="20000"/>
                  </a:spcBef>
                  <a:spcAft>
                    <a:spcPct val="0"/>
                  </a:spcAft>
                  <a:buChar char="»"/>
                  <a:defRPr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</a:lstStyle>
              <a:p>
                <a:pPr marL="0" lvl="0" indent="0" eaLnBrk="1" hangingPunct="1">
                  <a:spcBef>
                    <a:spcPct val="0"/>
                  </a:spcBef>
                  <a:buClrTx/>
                  <a:buNone/>
                </a:pPr>
                <a:endParaRPr sz="1800" b="1" i="1" dirty="0"/>
              </a:p>
            </p:txBody>
          </p:sp>
        </p:grpSp>
        <p:sp>
          <p:nvSpPr>
            <p:cNvPr id="16395" name="Text Box 43"/>
            <p:cNvSpPr txBox="1"/>
            <p:nvPr/>
          </p:nvSpPr>
          <p:spPr>
            <a:xfrm>
              <a:off x="9200" y="2921"/>
              <a:ext cx="600" cy="823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>
              <a:spAutoFit/>
            </a:bodyPr>
            <a:lstStyle>
              <a:lvl1pPr marL="342900" indent="-342900" algn="l" rtl="0" fontAlgn="base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Font typeface="Wingdings" panose="05000000000000000000" pitchFamily="2" charset="2"/>
                <a:buChar char="§"/>
                <a:defRPr sz="2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742950" indent="-285750" algn="l" rtl="0" fontAlgn="base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Font typeface="Wingdings" panose="05000000000000000000" pitchFamily="2" charset="2"/>
                <a:buChar char="§"/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143000" indent="-228600" algn="l" rtl="0" fontAlgn="base">
                <a:spcBef>
                  <a:spcPct val="20000"/>
                </a:spcBef>
                <a:spcAft>
                  <a:spcPct val="0"/>
                </a:spcAft>
                <a:buClr>
                  <a:schemeClr val="tx1"/>
                </a:buClr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600200" indent="-228600" algn="l" rtl="0" fontAlgn="base">
                <a:spcBef>
                  <a:spcPct val="20000"/>
                </a:spcBef>
                <a:spcAft>
                  <a:spcPct val="0"/>
                </a:spcAft>
                <a:buChar char="–"/>
                <a:defRPr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2057400" indent="-228600" algn="l" rtl="0" fontAlgn="base">
                <a:spcBef>
                  <a:spcPct val="20000"/>
                </a:spcBef>
                <a:spcAft>
                  <a:spcPct val="0"/>
                </a:spcAft>
                <a:buChar char="»"/>
                <a:defRPr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</a:lstStyle>
            <a:p>
              <a:pPr marL="0" lvl="0" indent="0" algn="ctr" eaLnBrk="1" hangingPunct="1">
                <a:spcBef>
                  <a:spcPct val="0"/>
                </a:spcBef>
                <a:buClrTx/>
                <a:buNone/>
              </a:pPr>
              <a:r>
                <a:rPr b="1" i="1" dirty="0">
                  <a:solidFill>
                    <a:srgbClr val="000000"/>
                  </a:solidFill>
                </a:rPr>
                <a:t>3</a:t>
              </a:r>
              <a:endParaRPr b="1" i="1" dirty="0">
                <a:solidFill>
                  <a:srgbClr val="000000"/>
                </a:solidFill>
              </a:endParaRPr>
            </a:p>
          </p:txBody>
        </p:sp>
        <p:sp>
          <p:nvSpPr>
            <p:cNvPr id="16396" name="Text Box 44"/>
            <p:cNvSpPr txBox="1"/>
            <p:nvPr/>
          </p:nvSpPr>
          <p:spPr>
            <a:xfrm>
              <a:off x="7950" y="4196"/>
              <a:ext cx="3240" cy="2179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lstStyle>
              <a:lvl1pPr marL="342900" indent="-342900" algn="l" rtl="0" fontAlgn="base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Font typeface="Wingdings" panose="05000000000000000000" pitchFamily="2" charset="2"/>
                <a:buChar char="§"/>
                <a:defRPr sz="2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742950" indent="-285750" algn="l" rtl="0" fontAlgn="base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Font typeface="Wingdings" panose="05000000000000000000" pitchFamily="2" charset="2"/>
                <a:buChar char="§"/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143000" indent="-228600" algn="l" rtl="0" fontAlgn="base">
                <a:spcBef>
                  <a:spcPct val="20000"/>
                </a:spcBef>
                <a:spcAft>
                  <a:spcPct val="0"/>
                </a:spcAft>
                <a:buClr>
                  <a:schemeClr val="tx1"/>
                </a:buClr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600200" indent="-228600" algn="l" rtl="0" fontAlgn="base">
                <a:spcBef>
                  <a:spcPct val="20000"/>
                </a:spcBef>
                <a:spcAft>
                  <a:spcPct val="0"/>
                </a:spcAft>
                <a:buChar char="–"/>
                <a:defRPr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2057400" indent="-228600" algn="l" rtl="0" fontAlgn="base">
                <a:spcBef>
                  <a:spcPct val="20000"/>
                </a:spcBef>
                <a:spcAft>
                  <a:spcPct val="0"/>
                </a:spcAft>
                <a:buChar char="»"/>
                <a:defRPr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</a:lstStyle>
            <a:p>
              <a:pPr marL="0" lvl="0" indent="0" algn="ctr" eaLnBrk="1" hangingPunct="1">
                <a:spcBef>
                  <a:spcPct val="0"/>
                </a:spcBef>
                <a:buClrTx/>
                <a:buNone/>
              </a:pPr>
              <a:r>
                <a:rPr b="1" i="1" dirty="0">
                  <a:solidFill>
                    <a:srgbClr val="000000"/>
                  </a:solidFill>
                  <a:latin typeface="Arial" panose="020B0604020202020204" pitchFamily="34" charset="0"/>
                  <a:sym typeface="+mn-ea"/>
                </a:rPr>
                <a:t>Thiết kế rập áo biến </a:t>
              </a:r>
              <a:r>
                <a:rPr lang="en-US" b="1" i="1" dirty="0">
                  <a:solidFill>
                    <a:srgbClr val="000000"/>
                  </a:solidFill>
                  <a:latin typeface="Arial" panose="020B0604020202020204" pitchFamily="34" charset="0"/>
                  <a:sym typeface="+mn-ea"/>
                </a:rPr>
                <a:t>kiểu</a:t>
              </a:r>
              <a:r>
                <a:rPr b="1" i="1" dirty="0">
                  <a:solidFill>
                    <a:srgbClr val="000000"/>
                  </a:solidFill>
                  <a:latin typeface="Arial" panose="020B0604020202020204" pitchFamily="34" charset="0"/>
                  <a:sym typeface="+mn-ea"/>
                </a:rPr>
                <a:t> </a:t>
              </a:r>
              <a:endParaRPr b="1" i="1" dirty="0">
                <a:latin typeface="Arial" panose="020B0604020202020204" pitchFamily="34" charset="0"/>
              </a:endParaRPr>
            </a:p>
          </p:txBody>
        </p:sp>
        <p:sp>
          <p:nvSpPr>
            <p:cNvPr id="16397" name="AutoShape 45"/>
            <p:cNvSpPr/>
            <p:nvPr/>
          </p:nvSpPr>
          <p:spPr>
            <a:xfrm>
              <a:off x="7820" y="7761"/>
              <a:ext cx="3408" cy="1370"/>
            </a:xfrm>
            <a:prstGeom prst="roundRect">
              <a:avLst>
                <a:gd name="adj" fmla="val 40389"/>
              </a:avLst>
            </a:prstGeom>
            <a:gradFill rotWithShape="1">
              <a:gsLst>
                <a:gs pos="0">
                  <a:srgbClr val="99BACC"/>
                </a:gs>
                <a:gs pos="100000">
                  <a:schemeClr val="bg1"/>
                </a:gs>
              </a:gsLst>
              <a:lin ang="5400000" scaled="1"/>
              <a:tileRect/>
            </a:gradFill>
            <a:ln w="9525">
              <a:noFill/>
            </a:ln>
          </p:spPr>
          <p:txBody>
            <a:bodyPr wrap="none" anchor="ctr"/>
            <a:lstStyle>
              <a:lvl1pPr marL="342900" indent="-342900" algn="l" rtl="0" fontAlgn="base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Font typeface="Wingdings" panose="05000000000000000000" pitchFamily="2" charset="2"/>
                <a:buChar char="§"/>
                <a:defRPr sz="2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742950" indent="-285750" algn="l" rtl="0" fontAlgn="base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Font typeface="Wingdings" panose="05000000000000000000" pitchFamily="2" charset="2"/>
                <a:buChar char="§"/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143000" indent="-228600" algn="l" rtl="0" fontAlgn="base">
                <a:spcBef>
                  <a:spcPct val="20000"/>
                </a:spcBef>
                <a:spcAft>
                  <a:spcPct val="0"/>
                </a:spcAft>
                <a:buClr>
                  <a:schemeClr val="tx1"/>
                </a:buClr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600200" indent="-228600" algn="l" rtl="0" fontAlgn="base">
                <a:spcBef>
                  <a:spcPct val="20000"/>
                </a:spcBef>
                <a:spcAft>
                  <a:spcPct val="0"/>
                </a:spcAft>
                <a:buChar char="–"/>
                <a:defRPr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2057400" indent="-228600" algn="l" rtl="0" fontAlgn="base">
                <a:spcBef>
                  <a:spcPct val="20000"/>
                </a:spcBef>
                <a:spcAft>
                  <a:spcPct val="0"/>
                </a:spcAft>
                <a:buChar char="»"/>
                <a:defRPr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</a:lstStyle>
            <a:p>
              <a:pPr marL="0" lvl="0" indent="0" eaLnBrk="1" hangingPunct="1">
                <a:spcBef>
                  <a:spcPct val="0"/>
                </a:spcBef>
                <a:buClrTx/>
                <a:buNone/>
              </a:pPr>
              <a:endParaRPr sz="1800" b="1" i="1" dirty="0"/>
            </a:p>
          </p:txBody>
        </p:sp>
        <p:sp>
          <p:nvSpPr>
            <p:cNvPr id="16398" name="AutoShape 46"/>
            <p:cNvSpPr/>
            <p:nvPr/>
          </p:nvSpPr>
          <p:spPr>
            <a:xfrm>
              <a:off x="7890" y="7799"/>
              <a:ext cx="3260" cy="1218"/>
            </a:xfrm>
            <a:prstGeom prst="roundRect">
              <a:avLst>
                <a:gd name="adj" fmla="val 50000"/>
              </a:avLst>
            </a:prstGeom>
            <a:gradFill rotWithShape="1">
              <a:gsLst>
                <a:gs pos="0">
                  <a:srgbClr val="C8DAD4"/>
                </a:gs>
                <a:gs pos="100000">
                  <a:srgbClr val="FFFFFF"/>
                </a:gs>
              </a:gsLst>
              <a:lin ang="5400000" scaled="1"/>
              <a:tileRect/>
            </a:gradFill>
            <a:ln w="9525">
              <a:noFill/>
            </a:ln>
          </p:spPr>
          <p:txBody>
            <a:bodyPr wrap="none" anchor="ctr"/>
            <a:lstStyle>
              <a:lvl1pPr marL="342900" indent="-342900" algn="l" rtl="0" fontAlgn="base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Font typeface="Wingdings" panose="05000000000000000000" pitchFamily="2" charset="2"/>
                <a:buChar char="§"/>
                <a:defRPr sz="2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742950" indent="-285750" algn="l" rtl="0" fontAlgn="base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Font typeface="Wingdings" panose="05000000000000000000" pitchFamily="2" charset="2"/>
                <a:buChar char="§"/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143000" indent="-228600" algn="l" rtl="0" fontAlgn="base">
                <a:spcBef>
                  <a:spcPct val="20000"/>
                </a:spcBef>
                <a:spcAft>
                  <a:spcPct val="0"/>
                </a:spcAft>
                <a:buClr>
                  <a:schemeClr val="tx1"/>
                </a:buClr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600200" indent="-228600" algn="l" rtl="0" fontAlgn="base">
                <a:spcBef>
                  <a:spcPct val="20000"/>
                </a:spcBef>
                <a:spcAft>
                  <a:spcPct val="0"/>
                </a:spcAft>
                <a:buChar char="–"/>
                <a:defRPr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2057400" indent="-228600" algn="l" rtl="0" fontAlgn="base">
                <a:spcBef>
                  <a:spcPct val="20000"/>
                </a:spcBef>
                <a:spcAft>
                  <a:spcPct val="0"/>
                </a:spcAft>
                <a:buChar char="»"/>
                <a:defRPr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</a:lstStyle>
            <a:p>
              <a:pPr marL="0" lvl="0" indent="0" eaLnBrk="1" hangingPunct="1">
                <a:spcBef>
                  <a:spcPct val="0"/>
                </a:spcBef>
                <a:buClrTx/>
                <a:buNone/>
              </a:pPr>
              <a:endParaRPr sz="1800" b="1" i="1" dirty="0"/>
            </a:p>
          </p:txBody>
        </p:sp>
      </p:grpSp>
      <p:grpSp>
        <p:nvGrpSpPr>
          <p:cNvPr id="37" name="Group 36"/>
          <p:cNvGrpSpPr/>
          <p:nvPr/>
        </p:nvGrpSpPr>
        <p:grpSpPr>
          <a:xfrm>
            <a:off x="9790430" y="1757045"/>
            <a:ext cx="2170430" cy="4034790"/>
            <a:chOff x="15506" y="2767"/>
            <a:chExt cx="3418" cy="6354"/>
          </a:xfrm>
        </p:grpSpPr>
        <p:grpSp>
          <p:nvGrpSpPr>
            <p:cNvPr id="19" name="Group 3"/>
            <p:cNvGrpSpPr/>
            <p:nvPr/>
          </p:nvGrpSpPr>
          <p:grpSpPr>
            <a:xfrm rot="0">
              <a:off x="15506" y="2767"/>
              <a:ext cx="3418" cy="6355"/>
              <a:chOff x="720" y="1296"/>
              <a:chExt cx="1367" cy="2542"/>
            </a:xfrm>
          </p:grpSpPr>
          <p:sp>
            <p:nvSpPr>
              <p:cNvPr id="20" name="AutoShape 4"/>
              <p:cNvSpPr/>
              <p:nvPr/>
            </p:nvSpPr>
            <p:spPr>
              <a:xfrm>
                <a:off x="720" y="1490"/>
                <a:ext cx="1363" cy="1800"/>
              </a:xfrm>
              <a:prstGeom prst="roundRect">
                <a:avLst>
                  <a:gd name="adj" fmla="val 17509"/>
                </a:avLst>
              </a:prstGeom>
              <a:gradFill rotWithShape="1">
                <a:gsLst>
                  <a:gs pos="0">
                    <a:srgbClr val="4E91D4"/>
                  </a:gs>
                  <a:gs pos="100000">
                    <a:srgbClr val="3477A4"/>
                  </a:gs>
                </a:gsLst>
                <a:lin ang="2700000" scaled="1"/>
                <a:tileRect/>
              </a:gradFill>
              <a:ln w="9525">
                <a:noFill/>
              </a:ln>
            </p:spPr>
            <p:txBody>
              <a:bodyPr wrap="none" anchor="ctr"/>
              <a:lstStyle>
                <a:lvl1pPr marL="342900" indent="-342900" algn="l" rtl="0" fontAlgn="base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Font typeface="Wingdings" panose="05000000000000000000" pitchFamily="2" charset="2"/>
                  <a:buChar char="§"/>
                  <a:defRPr sz="2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742950" indent="-285750" algn="l" rtl="0" fontAlgn="base">
                  <a:spcBef>
                    <a:spcPct val="20000"/>
                  </a:spcBef>
                  <a:spcAft>
                    <a:spcPct val="0"/>
                  </a:spcAft>
                  <a:buClr>
                    <a:schemeClr val="accent1"/>
                  </a:buClr>
                  <a:buFont typeface="Wingdings" panose="05000000000000000000" pitchFamily="2" charset="2"/>
                  <a:buChar char="§"/>
                  <a:defRPr sz="24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1143000" indent="-228600" algn="l" rtl="0" fontAlgn="base">
                  <a:spcBef>
                    <a:spcPct val="20000"/>
                  </a:spcBef>
                  <a:spcAft>
                    <a:spcPct val="0"/>
                  </a:spcAft>
                  <a:buClr>
                    <a:schemeClr val="tx1"/>
                  </a:buClr>
                  <a:buChar char="•"/>
                  <a:defRPr sz="20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600200" indent="-228600" algn="l" rtl="0" fontAlgn="base">
                  <a:spcBef>
                    <a:spcPct val="20000"/>
                  </a:spcBef>
                  <a:spcAft>
                    <a:spcPct val="0"/>
                  </a:spcAft>
                  <a:buChar char="–"/>
                  <a:defRPr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2057400" indent="-228600" algn="l" rtl="0" fontAlgn="base">
                  <a:spcBef>
                    <a:spcPct val="20000"/>
                  </a:spcBef>
                  <a:spcAft>
                    <a:spcPct val="0"/>
                  </a:spcAft>
                  <a:buChar char="»"/>
                  <a:defRPr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</a:lstStyle>
              <a:p>
                <a:pPr marL="0" lvl="0" indent="0" eaLnBrk="1" hangingPunct="1">
                  <a:spcBef>
                    <a:spcPct val="0"/>
                  </a:spcBef>
                  <a:buClrTx/>
                  <a:buNone/>
                </a:pPr>
                <a:endParaRPr sz="1800" b="1" i="1" dirty="0"/>
              </a:p>
            </p:txBody>
          </p:sp>
          <p:sp>
            <p:nvSpPr>
              <p:cNvPr id="21" name="AutoShape 5"/>
              <p:cNvSpPr/>
              <p:nvPr/>
            </p:nvSpPr>
            <p:spPr>
              <a:xfrm>
                <a:off x="741" y="1495"/>
                <a:ext cx="1322" cy="1766"/>
              </a:xfrm>
              <a:prstGeom prst="roundRect">
                <a:avLst>
                  <a:gd name="adj" fmla="val 16667"/>
                </a:avLst>
              </a:prstGeom>
              <a:solidFill>
                <a:srgbClr val="3CA1E6"/>
              </a:solidFill>
              <a:ln w="9525">
                <a:noFill/>
              </a:ln>
            </p:spPr>
            <p:txBody>
              <a:bodyPr wrap="none" anchor="ctr"/>
              <a:lstStyle>
                <a:lvl1pPr marL="342900" indent="-342900" algn="l" rtl="0" fontAlgn="base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Font typeface="Wingdings" panose="05000000000000000000" pitchFamily="2" charset="2"/>
                  <a:buChar char="§"/>
                  <a:defRPr sz="2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742950" indent="-285750" algn="l" rtl="0" fontAlgn="base">
                  <a:spcBef>
                    <a:spcPct val="20000"/>
                  </a:spcBef>
                  <a:spcAft>
                    <a:spcPct val="0"/>
                  </a:spcAft>
                  <a:buClr>
                    <a:schemeClr val="accent1"/>
                  </a:buClr>
                  <a:buFont typeface="Wingdings" panose="05000000000000000000" pitchFamily="2" charset="2"/>
                  <a:buChar char="§"/>
                  <a:defRPr sz="24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1143000" indent="-228600" algn="l" rtl="0" fontAlgn="base">
                  <a:spcBef>
                    <a:spcPct val="20000"/>
                  </a:spcBef>
                  <a:spcAft>
                    <a:spcPct val="0"/>
                  </a:spcAft>
                  <a:buClr>
                    <a:schemeClr val="tx1"/>
                  </a:buClr>
                  <a:buChar char="•"/>
                  <a:defRPr sz="20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600200" indent="-228600" algn="l" rtl="0" fontAlgn="base">
                  <a:spcBef>
                    <a:spcPct val="20000"/>
                  </a:spcBef>
                  <a:spcAft>
                    <a:spcPct val="0"/>
                  </a:spcAft>
                  <a:buChar char="–"/>
                  <a:defRPr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2057400" indent="-228600" algn="l" rtl="0" fontAlgn="base">
                  <a:spcBef>
                    <a:spcPct val="20000"/>
                  </a:spcBef>
                  <a:spcAft>
                    <a:spcPct val="0"/>
                  </a:spcAft>
                  <a:buChar char="»"/>
                  <a:defRPr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</a:lstStyle>
              <a:p>
                <a:pPr marL="0" lvl="0" indent="0" eaLnBrk="1" hangingPunct="1">
                  <a:spcBef>
                    <a:spcPct val="0"/>
                  </a:spcBef>
                  <a:buClrTx/>
                  <a:buNone/>
                </a:pPr>
                <a:endParaRPr sz="1800" b="1" i="1" dirty="0"/>
              </a:p>
            </p:txBody>
          </p:sp>
          <p:sp>
            <p:nvSpPr>
              <p:cNvPr id="22" name="AutoShape 6"/>
              <p:cNvSpPr/>
              <p:nvPr/>
            </p:nvSpPr>
            <p:spPr>
              <a:xfrm>
                <a:off x="752" y="2795"/>
                <a:ext cx="1304" cy="447"/>
              </a:xfrm>
              <a:prstGeom prst="roundRect">
                <a:avLst>
                  <a:gd name="adj" fmla="val 50000"/>
                </a:avLst>
              </a:prstGeom>
              <a:gradFill rotWithShape="1">
                <a:gsLst>
                  <a:gs pos="0">
                    <a:srgbClr val="3CA1E6">
                      <a:alpha val="0"/>
                    </a:srgbClr>
                  </a:gs>
                  <a:gs pos="100000">
                    <a:srgbClr val="9BCFF2"/>
                  </a:gs>
                </a:gsLst>
                <a:lin ang="5400000" scaled="1"/>
                <a:tileRect/>
              </a:gradFill>
              <a:ln w="9525">
                <a:noFill/>
              </a:ln>
            </p:spPr>
            <p:txBody>
              <a:bodyPr wrap="none" anchor="ctr"/>
              <a:lstStyle>
                <a:lvl1pPr marL="342900" indent="-342900" algn="l" rtl="0" fontAlgn="base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Font typeface="Wingdings" panose="05000000000000000000" pitchFamily="2" charset="2"/>
                  <a:buChar char="§"/>
                  <a:defRPr sz="2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742950" indent="-285750" algn="l" rtl="0" fontAlgn="base">
                  <a:spcBef>
                    <a:spcPct val="20000"/>
                  </a:spcBef>
                  <a:spcAft>
                    <a:spcPct val="0"/>
                  </a:spcAft>
                  <a:buClr>
                    <a:schemeClr val="accent1"/>
                  </a:buClr>
                  <a:buFont typeface="Wingdings" panose="05000000000000000000" pitchFamily="2" charset="2"/>
                  <a:buChar char="§"/>
                  <a:defRPr sz="24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1143000" indent="-228600" algn="l" rtl="0" fontAlgn="base">
                  <a:spcBef>
                    <a:spcPct val="20000"/>
                  </a:spcBef>
                  <a:spcAft>
                    <a:spcPct val="0"/>
                  </a:spcAft>
                  <a:buClr>
                    <a:schemeClr val="tx1"/>
                  </a:buClr>
                  <a:buChar char="•"/>
                  <a:defRPr sz="20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600200" indent="-228600" algn="l" rtl="0" fontAlgn="base">
                  <a:spcBef>
                    <a:spcPct val="20000"/>
                  </a:spcBef>
                  <a:spcAft>
                    <a:spcPct val="0"/>
                  </a:spcAft>
                  <a:buChar char="–"/>
                  <a:defRPr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2057400" indent="-228600" algn="l" rtl="0" fontAlgn="base">
                  <a:spcBef>
                    <a:spcPct val="20000"/>
                  </a:spcBef>
                  <a:spcAft>
                    <a:spcPct val="0"/>
                  </a:spcAft>
                  <a:buChar char="»"/>
                  <a:defRPr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</a:lstStyle>
              <a:p>
                <a:pPr marL="0" lvl="0" indent="0" eaLnBrk="1" hangingPunct="1">
                  <a:spcBef>
                    <a:spcPct val="0"/>
                  </a:spcBef>
                  <a:buClrTx/>
                  <a:buNone/>
                </a:pPr>
                <a:endParaRPr sz="1800" b="1" i="1" dirty="0"/>
              </a:p>
            </p:txBody>
          </p:sp>
          <p:sp>
            <p:nvSpPr>
              <p:cNvPr id="23" name="AutoShape 7"/>
              <p:cNvSpPr/>
              <p:nvPr/>
            </p:nvSpPr>
            <p:spPr>
              <a:xfrm>
                <a:off x="752" y="1495"/>
                <a:ext cx="1304" cy="446"/>
              </a:xfrm>
              <a:prstGeom prst="roundRect">
                <a:avLst>
                  <a:gd name="adj" fmla="val 50000"/>
                </a:avLst>
              </a:prstGeom>
              <a:gradFill rotWithShape="1">
                <a:gsLst>
                  <a:gs pos="0">
                    <a:srgbClr val="BEE0F7"/>
                  </a:gs>
                  <a:gs pos="100000">
                    <a:srgbClr val="3CA1E6">
                      <a:alpha val="0"/>
                    </a:srgbClr>
                  </a:gs>
                </a:gsLst>
                <a:lin ang="5400000" scaled="1"/>
                <a:tileRect/>
              </a:gradFill>
              <a:ln w="9525">
                <a:noFill/>
              </a:ln>
            </p:spPr>
            <p:txBody>
              <a:bodyPr wrap="none" anchor="ctr"/>
              <a:lstStyle>
                <a:lvl1pPr marL="342900" indent="-342900" algn="l" rtl="0" fontAlgn="base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Font typeface="Wingdings" panose="05000000000000000000" pitchFamily="2" charset="2"/>
                  <a:buChar char="§"/>
                  <a:defRPr sz="2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742950" indent="-285750" algn="l" rtl="0" fontAlgn="base">
                  <a:spcBef>
                    <a:spcPct val="20000"/>
                  </a:spcBef>
                  <a:spcAft>
                    <a:spcPct val="0"/>
                  </a:spcAft>
                  <a:buClr>
                    <a:schemeClr val="accent1"/>
                  </a:buClr>
                  <a:buFont typeface="Wingdings" panose="05000000000000000000" pitchFamily="2" charset="2"/>
                  <a:buChar char="§"/>
                  <a:defRPr sz="24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1143000" indent="-228600" algn="l" rtl="0" fontAlgn="base">
                  <a:spcBef>
                    <a:spcPct val="20000"/>
                  </a:spcBef>
                  <a:spcAft>
                    <a:spcPct val="0"/>
                  </a:spcAft>
                  <a:buClr>
                    <a:schemeClr val="tx1"/>
                  </a:buClr>
                  <a:buChar char="•"/>
                  <a:defRPr sz="20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600200" indent="-228600" algn="l" rtl="0" fontAlgn="base">
                  <a:spcBef>
                    <a:spcPct val="20000"/>
                  </a:spcBef>
                  <a:spcAft>
                    <a:spcPct val="0"/>
                  </a:spcAft>
                  <a:buChar char="–"/>
                  <a:defRPr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2057400" indent="-228600" algn="l" rtl="0" fontAlgn="base">
                  <a:spcBef>
                    <a:spcPct val="20000"/>
                  </a:spcBef>
                  <a:spcAft>
                    <a:spcPct val="0"/>
                  </a:spcAft>
                  <a:buChar char="»"/>
                  <a:defRPr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</a:lstStyle>
              <a:p>
                <a:pPr marL="0" lvl="0" indent="0" eaLnBrk="1" hangingPunct="1">
                  <a:spcBef>
                    <a:spcPct val="0"/>
                  </a:spcBef>
                  <a:buClrTx/>
                  <a:buNone/>
                </a:pPr>
                <a:endParaRPr sz="1800" b="1" i="1" dirty="0"/>
              </a:p>
            </p:txBody>
          </p:sp>
          <p:sp>
            <p:nvSpPr>
              <p:cNvPr id="24" name="AutoShape 8"/>
              <p:cNvSpPr/>
              <p:nvPr/>
            </p:nvSpPr>
            <p:spPr>
              <a:xfrm>
                <a:off x="724" y="3290"/>
                <a:ext cx="1363" cy="548"/>
              </a:xfrm>
              <a:prstGeom prst="roundRect">
                <a:avLst>
                  <a:gd name="adj" fmla="val 40389"/>
                </a:avLst>
              </a:prstGeom>
              <a:gradFill rotWithShape="1">
                <a:gsLst>
                  <a:gs pos="0">
                    <a:srgbClr val="729EB4"/>
                  </a:gs>
                  <a:gs pos="100000">
                    <a:schemeClr val="bg1"/>
                  </a:gs>
                </a:gsLst>
                <a:lin ang="5400000" scaled="1"/>
                <a:tileRect/>
              </a:gradFill>
              <a:ln w="9525">
                <a:noFill/>
              </a:ln>
            </p:spPr>
            <p:txBody>
              <a:bodyPr wrap="none" anchor="ctr"/>
              <a:lstStyle>
                <a:lvl1pPr marL="342900" indent="-342900" algn="l" rtl="0" fontAlgn="base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Font typeface="Wingdings" panose="05000000000000000000" pitchFamily="2" charset="2"/>
                  <a:buChar char="§"/>
                  <a:defRPr sz="2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742950" indent="-285750" algn="l" rtl="0" fontAlgn="base">
                  <a:spcBef>
                    <a:spcPct val="20000"/>
                  </a:spcBef>
                  <a:spcAft>
                    <a:spcPct val="0"/>
                  </a:spcAft>
                  <a:buClr>
                    <a:schemeClr val="accent1"/>
                  </a:buClr>
                  <a:buFont typeface="Wingdings" panose="05000000000000000000" pitchFamily="2" charset="2"/>
                  <a:buChar char="§"/>
                  <a:defRPr sz="24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1143000" indent="-228600" algn="l" rtl="0" fontAlgn="base">
                  <a:spcBef>
                    <a:spcPct val="20000"/>
                  </a:spcBef>
                  <a:spcAft>
                    <a:spcPct val="0"/>
                  </a:spcAft>
                  <a:buClr>
                    <a:schemeClr val="tx1"/>
                  </a:buClr>
                  <a:buChar char="•"/>
                  <a:defRPr sz="20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600200" indent="-228600" algn="l" rtl="0" fontAlgn="base">
                  <a:spcBef>
                    <a:spcPct val="20000"/>
                  </a:spcBef>
                  <a:spcAft>
                    <a:spcPct val="0"/>
                  </a:spcAft>
                  <a:buChar char="–"/>
                  <a:defRPr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2057400" indent="-228600" algn="l" rtl="0" fontAlgn="base">
                  <a:spcBef>
                    <a:spcPct val="20000"/>
                  </a:spcBef>
                  <a:spcAft>
                    <a:spcPct val="0"/>
                  </a:spcAft>
                  <a:buChar char="»"/>
                  <a:defRPr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</a:lstStyle>
              <a:p>
                <a:pPr marL="0" lvl="0" indent="0" eaLnBrk="1" hangingPunct="1">
                  <a:spcBef>
                    <a:spcPct val="0"/>
                  </a:spcBef>
                  <a:buClrTx/>
                  <a:buNone/>
                </a:pPr>
                <a:endParaRPr sz="1800" b="1" i="1" dirty="0"/>
              </a:p>
            </p:txBody>
          </p:sp>
          <p:sp>
            <p:nvSpPr>
              <p:cNvPr id="25" name="AutoShape 9"/>
              <p:cNvSpPr/>
              <p:nvPr/>
            </p:nvSpPr>
            <p:spPr>
              <a:xfrm>
                <a:off x="752" y="3305"/>
                <a:ext cx="1304" cy="487"/>
              </a:xfrm>
              <a:prstGeom prst="roundRect">
                <a:avLst>
                  <a:gd name="adj" fmla="val 50000"/>
                </a:avLst>
              </a:prstGeom>
              <a:gradFill rotWithShape="1">
                <a:gsLst>
                  <a:gs pos="0">
                    <a:srgbClr val="7DAFD4"/>
                  </a:gs>
                  <a:gs pos="100000">
                    <a:schemeClr val="bg1"/>
                  </a:gs>
                </a:gsLst>
                <a:lin ang="5400000" scaled="1"/>
                <a:tileRect/>
              </a:gradFill>
              <a:ln w="9525">
                <a:noFill/>
              </a:ln>
            </p:spPr>
            <p:txBody>
              <a:bodyPr wrap="none" anchor="ctr"/>
              <a:lstStyle>
                <a:lvl1pPr marL="342900" indent="-342900" algn="l" rtl="0" fontAlgn="base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Font typeface="Wingdings" panose="05000000000000000000" pitchFamily="2" charset="2"/>
                  <a:buChar char="§"/>
                  <a:defRPr sz="2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742950" indent="-285750" algn="l" rtl="0" fontAlgn="base">
                  <a:spcBef>
                    <a:spcPct val="20000"/>
                  </a:spcBef>
                  <a:spcAft>
                    <a:spcPct val="0"/>
                  </a:spcAft>
                  <a:buClr>
                    <a:schemeClr val="accent1"/>
                  </a:buClr>
                  <a:buFont typeface="Wingdings" panose="05000000000000000000" pitchFamily="2" charset="2"/>
                  <a:buChar char="§"/>
                  <a:defRPr sz="24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1143000" indent="-228600" algn="l" rtl="0" fontAlgn="base">
                  <a:spcBef>
                    <a:spcPct val="20000"/>
                  </a:spcBef>
                  <a:spcAft>
                    <a:spcPct val="0"/>
                  </a:spcAft>
                  <a:buClr>
                    <a:schemeClr val="tx1"/>
                  </a:buClr>
                  <a:buChar char="•"/>
                  <a:defRPr sz="20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600200" indent="-228600" algn="l" rtl="0" fontAlgn="base">
                  <a:spcBef>
                    <a:spcPct val="20000"/>
                  </a:spcBef>
                  <a:spcAft>
                    <a:spcPct val="0"/>
                  </a:spcAft>
                  <a:buChar char="–"/>
                  <a:defRPr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2057400" indent="-228600" algn="l" rtl="0" fontAlgn="base">
                  <a:spcBef>
                    <a:spcPct val="20000"/>
                  </a:spcBef>
                  <a:spcAft>
                    <a:spcPct val="0"/>
                  </a:spcAft>
                  <a:buChar char="»"/>
                  <a:defRPr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</a:lstStyle>
              <a:p>
                <a:pPr marL="0" lvl="0" indent="0" eaLnBrk="1" hangingPunct="1">
                  <a:spcBef>
                    <a:spcPct val="0"/>
                  </a:spcBef>
                  <a:buClrTx/>
                  <a:buNone/>
                </a:pPr>
                <a:endParaRPr sz="1800" b="1" i="1" dirty="0"/>
              </a:p>
            </p:txBody>
          </p:sp>
          <p:grpSp>
            <p:nvGrpSpPr>
              <p:cNvPr id="26" name="Group 10"/>
              <p:cNvGrpSpPr/>
              <p:nvPr/>
            </p:nvGrpSpPr>
            <p:grpSpPr>
              <a:xfrm>
                <a:off x="1189" y="1296"/>
                <a:ext cx="405" cy="405"/>
                <a:chOff x="1289" y="582"/>
                <a:chExt cx="668" cy="668"/>
              </a:xfrm>
            </p:grpSpPr>
            <p:sp>
              <p:nvSpPr>
                <p:cNvPr id="27" name="Oval 11"/>
                <p:cNvSpPr/>
                <p:nvPr/>
              </p:nvSpPr>
              <p:spPr>
                <a:xfrm>
                  <a:off x="1289" y="582"/>
                  <a:ext cx="668" cy="668"/>
                </a:xfrm>
                <a:prstGeom prst="ellipse">
                  <a:avLst/>
                </a:prstGeom>
                <a:solidFill>
                  <a:srgbClr val="333333"/>
                </a:solidFill>
                <a:ln w="38100">
                  <a:noFill/>
                </a:ln>
              </p:spPr>
              <p:txBody>
                <a:bodyPr anchor="ctr">
                  <a:spAutoFit/>
                </a:bodyPr>
                <a:lstStyle>
                  <a:lvl1pPr marL="342900" indent="-342900" algn="l" rtl="0" fontAlgn="base">
                    <a:spcBef>
                      <a:spcPct val="20000"/>
                    </a:spcBef>
                    <a:spcAft>
                      <a:spcPct val="0"/>
                    </a:spcAft>
                    <a:buClr>
                      <a:schemeClr val="tx2"/>
                    </a:buClr>
                    <a:buFont typeface="Wingdings" panose="05000000000000000000" pitchFamily="2" charset="2"/>
                    <a:buChar char="§"/>
                    <a:defRPr sz="2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742950" indent="-285750" algn="l" rtl="0" fontAlgn="base">
                    <a:spcBef>
                      <a:spcPct val="20000"/>
                    </a:spcBef>
                    <a:spcAft>
                      <a:spcPct val="0"/>
                    </a:spcAft>
                    <a:buClr>
                      <a:schemeClr val="accent1"/>
                    </a:buClr>
                    <a:buFont typeface="Wingdings" panose="05000000000000000000" pitchFamily="2" charset="2"/>
                    <a:buChar char="§"/>
                    <a:defRPr sz="24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1143000" indent="-228600" algn="l" rtl="0" fontAlgn="base">
                    <a:spcBef>
                      <a:spcPct val="20000"/>
                    </a:spcBef>
                    <a:spcAft>
                      <a:spcPct val="0"/>
                    </a:spcAft>
                    <a:buClr>
                      <a:schemeClr val="tx1"/>
                    </a:buClr>
                    <a:buChar char="•"/>
                    <a:defRPr sz="20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600200" indent="-228600" algn="l" rtl="0" fontAlgn="base">
                    <a:spcBef>
                      <a:spcPct val="20000"/>
                    </a:spcBef>
                    <a:spcAft>
                      <a:spcPct val="0"/>
                    </a:spcAft>
                    <a:buChar char="–"/>
                    <a:defRPr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2057400" indent="-228600" algn="l" rtl="0" fontAlgn="base">
                    <a:spcBef>
                      <a:spcPct val="20000"/>
                    </a:spcBef>
                    <a:spcAft>
                      <a:spcPct val="0"/>
                    </a:spcAft>
                    <a:buChar char="»"/>
                    <a:defRPr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</a:lstStyle>
                <a:p>
                  <a:pPr marL="0" lvl="0" indent="0" eaLnBrk="1" hangingPunct="1">
                    <a:spcBef>
                      <a:spcPct val="0"/>
                    </a:spcBef>
                    <a:buClrTx/>
                    <a:buNone/>
                  </a:pPr>
                  <a:endParaRPr sz="1800" b="1" i="1" dirty="0"/>
                </a:p>
              </p:txBody>
            </p:sp>
            <p:sp>
              <p:nvSpPr>
                <p:cNvPr id="28" name="Oval 12"/>
                <p:cNvSpPr/>
                <p:nvPr/>
              </p:nvSpPr>
              <p:spPr>
                <a:xfrm>
                  <a:off x="1296" y="587"/>
                  <a:ext cx="646" cy="647"/>
                </a:xfrm>
                <a:prstGeom prst="ellipse">
                  <a:avLst/>
                </a:prstGeom>
                <a:gradFill rotWithShape="1">
                  <a:gsLst>
                    <a:gs pos="0">
                      <a:srgbClr val="636869"/>
                    </a:gs>
                    <a:gs pos="100000">
                      <a:srgbClr val="D6E1E2"/>
                    </a:gs>
                  </a:gsLst>
                  <a:lin ang="5400000" scaled="1"/>
                  <a:tileRect/>
                </a:gradFill>
                <a:ln w="9525">
                  <a:noFill/>
                </a:ln>
              </p:spPr>
              <p:txBody>
                <a:bodyPr vert="eaVert" wrap="none" anchor="ctr"/>
                <a:lstStyle>
                  <a:lvl1pPr marL="342900" indent="-342900" algn="l" rtl="0" fontAlgn="base">
                    <a:spcBef>
                      <a:spcPct val="20000"/>
                    </a:spcBef>
                    <a:spcAft>
                      <a:spcPct val="0"/>
                    </a:spcAft>
                    <a:buClr>
                      <a:schemeClr val="tx2"/>
                    </a:buClr>
                    <a:buFont typeface="Wingdings" panose="05000000000000000000" pitchFamily="2" charset="2"/>
                    <a:buChar char="§"/>
                    <a:defRPr sz="2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742950" indent="-285750" algn="l" rtl="0" fontAlgn="base">
                    <a:spcBef>
                      <a:spcPct val="20000"/>
                    </a:spcBef>
                    <a:spcAft>
                      <a:spcPct val="0"/>
                    </a:spcAft>
                    <a:buClr>
                      <a:schemeClr val="accent1"/>
                    </a:buClr>
                    <a:buFont typeface="Wingdings" panose="05000000000000000000" pitchFamily="2" charset="2"/>
                    <a:buChar char="§"/>
                    <a:defRPr sz="24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1143000" indent="-228600" algn="l" rtl="0" fontAlgn="base">
                    <a:spcBef>
                      <a:spcPct val="20000"/>
                    </a:spcBef>
                    <a:spcAft>
                      <a:spcPct val="0"/>
                    </a:spcAft>
                    <a:buClr>
                      <a:schemeClr val="tx1"/>
                    </a:buClr>
                    <a:buChar char="•"/>
                    <a:defRPr sz="20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600200" indent="-228600" algn="l" rtl="0" fontAlgn="base">
                    <a:spcBef>
                      <a:spcPct val="20000"/>
                    </a:spcBef>
                    <a:spcAft>
                      <a:spcPct val="0"/>
                    </a:spcAft>
                    <a:buChar char="–"/>
                    <a:defRPr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2057400" indent="-228600" algn="l" rtl="0" fontAlgn="base">
                    <a:spcBef>
                      <a:spcPct val="20000"/>
                    </a:spcBef>
                    <a:spcAft>
                      <a:spcPct val="0"/>
                    </a:spcAft>
                    <a:buChar char="»"/>
                    <a:defRPr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</a:lstStyle>
                <a:p>
                  <a:pPr marL="0" lvl="0" indent="0" eaLnBrk="1" hangingPunct="1">
                    <a:spcBef>
                      <a:spcPct val="0"/>
                    </a:spcBef>
                    <a:buClrTx/>
                    <a:buNone/>
                  </a:pPr>
                  <a:endParaRPr sz="1800" b="1" i="1" dirty="0"/>
                </a:p>
              </p:txBody>
            </p:sp>
            <p:sp>
              <p:nvSpPr>
                <p:cNvPr id="29" name="Oval 13"/>
                <p:cNvSpPr/>
                <p:nvPr/>
              </p:nvSpPr>
              <p:spPr>
                <a:xfrm>
                  <a:off x="1304" y="591"/>
                  <a:ext cx="631" cy="631"/>
                </a:xfrm>
                <a:prstGeom prst="ellipse">
                  <a:avLst/>
                </a:prstGeom>
                <a:gradFill rotWithShape="1">
                  <a:gsLst>
                    <a:gs pos="0">
                      <a:srgbClr val="D6E1E2">
                        <a:alpha val="0"/>
                      </a:srgbClr>
                    </a:gs>
                    <a:gs pos="100000">
                      <a:srgbClr val="F1F5F5"/>
                    </a:gs>
                  </a:gsLst>
                  <a:lin ang="5400000" scaled="1"/>
                  <a:tileRect/>
                </a:gradFill>
                <a:ln w="9525">
                  <a:noFill/>
                </a:ln>
              </p:spPr>
              <p:txBody>
                <a:bodyPr vert="eaVert" wrap="none" anchor="ctr"/>
                <a:lstStyle>
                  <a:lvl1pPr marL="342900" indent="-342900" algn="l" rtl="0" fontAlgn="base">
                    <a:spcBef>
                      <a:spcPct val="20000"/>
                    </a:spcBef>
                    <a:spcAft>
                      <a:spcPct val="0"/>
                    </a:spcAft>
                    <a:buClr>
                      <a:schemeClr val="tx2"/>
                    </a:buClr>
                    <a:buFont typeface="Wingdings" panose="05000000000000000000" pitchFamily="2" charset="2"/>
                    <a:buChar char="§"/>
                    <a:defRPr sz="2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742950" indent="-285750" algn="l" rtl="0" fontAlgn="base">
                    <a:spcBef>
                      <a:spcPct val="20000"/>
                    </a:spcBef>
                    <a:spcAft>
                      <a:spcPct val="0"/>
                    </a:spcAft>
                    <a:buClr>
                      <a:schemeClr val="accent1"/>
                    </a:buClr>
                    <a:buFont typeface="Wingdings" panose="05000000000000000000" pitchFamily="2" charset="2"/>
                    <a:buChar char="§"/>
                    <a:defRPr sz="24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1143000" indent="-228600" algn="l" rtl="0" fontAlgn="base">
                    <a:spcBef>
                      <a:spcPct val="20000"/>
                    </a:spcBef>
                    <a:spcAft>
                      <a:spcPct val="0"/>
                    </a:spcAft>
                    <a:buClr>
                      <a:schemeClr val="tx1"/>
                    </a:buClr>
                    <a:buChar char="•"/>
                    <a:defRPr sz="20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600200" indent="-228600" algn="l" rtl="0" fontAlgn="base">
                    <a:spcBef>
                      <a:spcPct val="20000"/>
                    </a:spcBef>
                    <a:spcAft>
                      <a:spcPct val="0"/>
                    </a:spcAft>
                    <a:buChar char="–"/>
                    <a:defRPr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2057400" indent="-228600" algn="l" rtl="0" fontAlgn="base">
                    <a:spcBef>
                      <a:spcPct val="20000"/>
                    </a:spcBef>
                    <a:spcAft>
                      <a:spcPct val="0"/>
                    </a:spcAft>
                    <a:buChar char="»"/>
                    <a:defRPr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</a:lstStyle>
                <a:p>
                  <a:pPr marL="0" lvl="0" indent="0" eaLnBrk="1" hangingPunct="1">
                    <a:spcBef>
                      <a:spcPct val="0"/>
                    </a:spcBef>
                    <a:buClrTx/>
                    <a:buNone/>
                  </a:pPr>
                  <a:endParaRPr sz="1800" b="1" i="1" dirty="0"/>
                </a:p>
              </p:txBody>
            </p:sp>
            <p:sp>
              <p:nvSpPr>
                <p:cNvPr id="30" name="Oval 14"/>
                <p:cNvSpPr/>
                <p:nvPr/>
              </p:nvSpPr>
              <p:spPr>
                <a:xfrm>
                  <a:off x="1311" y="597"/>
                  <a:ext cx="600" cy="589"/>
                </a:xfrm>
                <a:prstGeom prst="ellipse">
                  <a:avLst/>
                </a:prstGeom>
                <a:gradFill rotWithShape="1">
                  <a:gsLst>
                    <a:gs pos="0">
                      <a:srgbClr val="AAB2B3"/>
                    </a:gs>
                    <a:gs pos="100000">
                      <a:srgbClr val="D6E1E2">
                        <a:alpha val="48000"/>
                      </a:srgbClr>
                    </a:gs>
                  </a:gsLst>
                  <a:lin ang="5400000" scaled="1"/>
                  <a:tileRect/>
                </a:gradFill>
                <a:ln w="9525">
                  <a:noFill/>
                </a:ln>
              </p:spPr>
              <p:txBody>
                <a:bodyPr vert="eaVert" wrap="none" anchor="ctr"/>
                <a:lstStyle>
                  <a:lvl1pPr marL="342900" indent="-342900" algn="l" rtl="0" fontAlgn="base">
                    <a:spcBef>
                      <a:spcPct val="20000"/>
                    </a:spcBef>
                    <a:spcAft>
                      <a:spcPct val="0"/>
                    </a:spcAft>
                    <a:buClr>
                      <a:schemeClr val="tx2"/>
                    </a:buClr>
                    <a:buFont typeface="Wingdings" panose="05000000000000000000" pitchFamily="2" charset="2"/>
                    <a:buChar char="§"/>
                    <a:defRPr sz="2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742950" indent="-285750" algn="l" rtl="0" fontAlgn="base">
                    <a:spcBef>
                      <a:spcPct val="20000"/>
                    </a:spcBef>
                    <a:spcAft>
                      <a:spcPct val="0"/>
                    </a:spcAft>
                    <a:buClr>
                      <a:schemeClr val="accent1"/>
                    </a:buClr>
                    <a:buFont typeface="Wingdings" panose="05000000000000000000" pitchFamily="2" charset="2"/>
                    <a:buChar char="§"/>
                    <a:defRPr sz="24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1143000" indent="-228600" algn="l" rtl="0" fontAlgn="base">
                    <a:spcBef>
                      <a:spcPct val="20000"/>
                    </a:spcBef>
                    <a:spcAft>
                      <a:spcPct val="0"/>
                    </a:spcAft>
                    <a:buClr>
                      <a:schemeClr val="tx1"/>
                    </a:buClr>
                    <a:buChar char="•"/>
                    <a:defRPr sz="20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600200" indent="-228600" algn="l" rtl="0" fontAlgn="base">
                    <a:spcBef>
                      <a:spcPct val="20000"/>
                    </a:spcBef>
                    <a:spcAft>
                      <a:spcPct val="0"/>
                    </a:spcAft>
                    <a:buChar char="–"/>
                    <a:defRPr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2057400" indent="-228600" algn="l" rtl="0" fontAlgn="base">
                    <a:spcBef>
                      <a:spcPct val="20000"/>
                    </a:spcBef>
                    <a:spcAft>
                      <a:spcPct val="0"/>
                    </a:spcAft>
                    <a:buChar char="»"/>
                    <a:defRPr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</a:lstStyle>
                <a:p>
                  <a:pPr marL="0" lvl="0" indent="0" eaLnBrk="1" hangingPunct="1">
                    <a:spcBef>
                      <a:spcPct val="0"/>
                    </a:spcBef>
                    <a:buClrTx/>
                    <a:buNone/>
                  </a:pPr>
                  <a:endParaRPr sz="1800" b="1" i="1" dirty="0"/>
                </a:p>
              </p:txBody>
            </p:sp>
            <p:sp>
              <p:nvSpPr>
                <p:cNvPr id="31" name="Oval 15"/>
                <p:cNvSpPr/>
                <p:nvPr/>
              </p:nvSpPr>
              <p:spPr>
                <a:xfrm>
                  <a:off x="1346" y="613"/>
                  <a:ext cx="533" cy="479"/>
                </a:xfrm>
                <a:prstGeom prst="ellipse">
                  <a:avLst/>
                </a:prstGeom>
                <a:gradFill rotWithShape="1">
                  <a:gsLst>
                    <a:gs pos="0">
                      <a:srgbClr val="FFFFFF"/>
                    </a:gs>
                    <a:gs pos="100000">
                      <a:srgbClr val="D6E1E2">
                        <a:alpha val="37999"/>
                      </a:srgbClr>
                    </a:gs>
                  </a:gsLst>
                  <a:lin ang="5400000" scaled="1"/>
                  <a:tileRect/>
                </a:gradFill>
                <a:ln w="9525">
                  <a:noFill/>
                </a:ln>
              </p:spPr>
              <p:txBody>
                <a:bodyPr vert="eaVert" wrap="none" anchor="ctr"/>
                <a:lstStyle>
                  <a:lvl1pPr marL="342900" indent="-342900" algn="l" rtl="0" fontAlgn="base">
                    <a:spcBef>
                      <a:spcPct val="20000"/>
                    </a:spcBef>
                    <a:spcAft>
                      <a:spcPct val="0"/>
                    </a:spcAft>
                    <a:buClr>
                      <a:schemeClr val="tx2"/>
                    </a:buClr>
                    <a:buFont typeface="Wingdings" panose="05000000000000000000" pitchFamily="2" charset="2"/>
                    <a:buChar char="§"/>
                    <a:defRPr sz="2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742950" indent="-285750" algn="l" rtl="0" fontAlgn="base">
                    <a:spcBef>
                      <a:spcPct val="20000"/>
                    </a:spcBef>
                    <a:spcAft>
                      <a:spcPct val="0"/>
                    </a:spcAft>
                    <a:buClr>
                      <a:schemeClr val="accent1"/>
                    </a:buClr>
                    <a:buFont typeface="Wingdings" panose="05000000000000000000" pitchFamily="2" charset="2"/>
                    <a:buChar char="§"/>
                    <a:defRPr sz="24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1143000" indent="-228600" algn="l" rtl="0" fontAlgn="base">
                    <a:spcBef>
                      <a:spcPct val="20000"/>
                    </a:spcBef>
                    <a:spcAft>
                      <a:spcPct val="0"/>
                    </a:spcAft>
                    <a:buClr>
                      <a:schemeClr val="tx1"/>
                    </a:buClr>
                    <a:buChar char="•"/>
                    <a:defRPr sz="20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600200" indent="-228600" algn="l" rtl="0" fontAlgn="base">
                    <a:spcBef>
                      <a:spcPct val="20000"/>
                    </a:spcBef>
                    <a:spcAft>
                      <a:spcPct val="0"/>
                    </a:spcAft>
                    <a:buChar char="–"/>
                    <a:defRPr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2057400" indent="-228600" algn="l" rtl="0" fontAlgn="base">
                    <a:spcBef>
                      <a:spcPct val="20000"/>
                    </a:spcBef>
                    <a:spcAft>
                      <a:spcPct val="0"/>
                    </a:spcAft>
                    <a:buChar char="»"/>
                    <a:defRPr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</a:lstStyle>
                <a:p>
                  <a:pPr marL="0" lvl="0" indent="0" eaLnBrk="1" hangingPunct="1">
                    <a:spcBef>
                      <a:spcPct val="0"/>
                    </a:spcBef>
                    <a:buClrTx/>
                    <a:buNone/>
                  </a:pPr>
                  <a:endParaRPr sz="1800" b="1" i="1" dirty="0"/>
                </a:p>
              </p:txBody>
            </p:sp>
          </p:grpSp>
          <p:sp>
            <p:nvSpPr>
              <p:cNvPr id="32" name="Text Box 16"/>
              <p:cNvSpPr txBox="1"/>
              <p:nvPr/>
            </p:nvSpPr>
            <p:spPr>
              <a:xfrm>
                <a:off x="1270" y="1340"/>
                <a:ext cx="240" cy="329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 wrap="none">
                <a:spAutoFit/>
              </a:bodyPr>
              <a:lstStyle>
                <a:lvl1pPr marL="342900" indent="-342900" algn="l" rtl="0" fontAlgn="base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Font typeface="Wingdings" panose="05000000000000000000" pitchFamily="2" charset="2"/>
                  <a:buChar char="§"/>
                  <a:defRPr sz="2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742950" indent="-285750" algn="l" rtl="0" fontAlgn="base">
                  <a:spcBef>
                    <a:spcPct val="20000"/>
                  </a:spcBef>
                  <a:spcAft>
                    <a:spcPct val="0"/>
                  </a:spcAft>
                  <a:buClr>
                    <a:schemeClr val="accent1"/>
                  </a:buClr>
                  <a:buFont typeface="Wingdings" panose="05000000000000000000" pitchFamily="2" charset="2"/>
                  <a:buChar char="§"/>
                  <a:defRPr sz="24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1143000" indent="-228600" algn="l" rtl="0" fontAlgn="base">
                  <a:spcBef>
                    <a:spcPct val="20000"/>
                  </a:spcBef>
                  <a:spcAft>
                    <a:spcPct val="0"/>
                  </a:spcAft>
                  <a:buClr>
                    <a:schemeClr val="tx1"/>
                  </a:buClr>
                  <a:buChar char="•"/>
                  <a:defRPr sz="20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600200" indent="-228600" algn="l" rtl="0" fontAlgn="base">
                  <a:spcBef>
                    <a:spcPct val="20000"/>
                  </a:spcBef>
                  <a:spcAft>
                    <a:spcPct val="0"/>
                  </a:spcAft>
                  <a:buChar char="–"/>
                  <a:defRPr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2057400" indent="-228600" algn="l" rtl="0" fontAlgn="base">
                  <a:spcBef>
                    <a:spcPct val="20000"/>
                  </a:spcBef>
                  <a:spcAft>
                    <a:spcPct val="0"/>
                  </a:spcAft>
                  <a:buChar char="»"/>
                  <a:defRPr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</a:lstStyle>
              <a:p>
                <a:pPr marL="0" lvl="0" indent="0" algn="ctr" eaLnBrk="1" hangingPunct="1">
                  <a:spcBef>
                    <a:spcPct val="0"/>
                  </a:spcBef>
                  <a:buClrTx/>
                  <a:buNone/>
                </a:pPr>
                <a:r>
                  <a:rPr lang="en-US" b="1" i="1" dirty="0">
                    <a:solidFill>
                      <a:srgbClr val="000000"/>
                    </a:solidFill>
                  </a:rPr>
                  <a:t>5</a:t>
                </a:r>
                <a:endParaRPr lang="en-US" b="1" i="1" dirty="0">
                  <a:solidFill>
                    <a:srgbClr val="000000"/>
                  </a:solidFill>
                </a:endParaRPr>
              </a:p>
            </p:txBody>
          </p:sp>
        </p:grpSp>
        <p:sp>
          <p:nvSpPr>
            <p:cNvPr id="34" name="Text Box 17"/>
            <p:cNvSpPr txBox="1"/>
            <p:nvPr/>
          </p:nvSpPr>
          <p:spPr>
            <a:xfrm>
              <a:off x="15550" y="3971"/>
              <a:ext cx="3240" cy="1501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square">
              <a:spAutoFit/>
            </a:bodyPr>
            <a:lstStyle>
              <a:lvl1pPr marL="342900" indent="-342900" algn="l" rtl="0" fontAlgn="base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Font typeface="Wingdings" panose="05000000000000000000" pitchFamily="2" charset="2"/>
                <a:buChar char="§"/>
                <a:defRPr sz="2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742950" indent="-285750" algn="l" rtl="0" fontAlgn="base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Font typeface="Wingdings" panose="05000000000000000000" pitchFamily="2" charset="2"/>
                <a:buChar char="§"/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143000" indent="-228600" algn="l" rtl="0" fontAlgn="base">
                <a:spcBef>
                  <a:spcPct val="20000"/>
                </a:spcBef>
                <a:spcAft>
                  <a:spcPct val="0"/>
                </a:spcAft>
                <a:buClr>
                  <a:schemeClr val="tx1"/>
                </a:buClr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600200" indent="-228600" algn="l" rtl="0" fontAlgn="base">
                <a:spcBef>
                  <a:spcPct val="20000"/>
                </a:spcBef>
                <a:spcAft>
                  <a:spcPct val="0"/>
                </a:spcAft>
                <a:buChar char="–"/>
                <a:defRPr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2057400" indent="-228600" algn="l" rtl="0" fontAlgn="base">
                <a:spcBef>
                  <a:spcPct val="20000"/>
                </a:spcBef>
                <a:spcAft>
                  <a:spcPct val="0"/>
                </a:spcAft>
                <a:buChar char="»"/>
                <a:defRPr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</a:lstStyle>
            <a:p>
              <a:pPr marL="0" lvl="0" indent="0" algn="ctr" eaLnBrk="1" hangingPunct="1">
                <a:spcBef>
                  <a:spcPct val="0"/>
                </a:spcBef>
                <a:buClrTx/>
                <a:buNone/>
              </a:pPr>
              <a:r>
                <a:rPr b="1" i="1" dirty="0">
                  <a:solidFill>
                    <a:srgbClr val="000000"/>
                  </a:solidFill>
                  <a:latin typeface="Arial" panose="020B0604020202020204" pitchFamily="34" charset="0"/>
                </a:rPr>
                <a:t>Thiết kế </a:t>
              </a:r>
              <a:endParaRPr b="1" i="1" dirty="0">
                <a:solidFill>
                  <a:srgbClr val="000000"/>
                </a:solidFill>
                <a:latin typeface="Arial" panose="020B0604020202020204" pitchFamily="34" charset="0"/>
              </a:endParaRPr>
            </a:p>
            <a:p>
              <a:pPr marL="0" lvl="0" indent="0" algn="ctr" eaLnBrk="1" hangingPunct="1">
                <a:spcBef>
                  <a:spcPct val="0"/>
                </a:spcBef>
                <a:buClrTx/>
                <a:buNone/>
              </a:pPr>
              <a:r>
                <a:rPr b="1" i="1" dirty="0">
                  <a:solidFill>
                    <a:srgbClr val="000000"/>
                  </a:solidFill>
                  <a:latin typeface="Arial" panose="020B0604020202020204" pitchFamily="34" charset="0"/>
                </a:rPr>
                <a:t>áo cướ</a:t>
              </a:r>
              <a:r>
                <a:rPr b="1" i="1" dirty="0">
                  <a:solidFill>
                    <a:srgbClr val="000000"/>
                  </a:solidFill>
                  <a:latin typeface="Verdana" panose="020B0604030504040204" pitchFamily="34" charset="0"/>
                </a:rPr>
                <a:t>i</a:t>
              </a:r>
              <a:endParaRPr b="1" i="1" dirty="0"/>
            </a:p>
          </p:txBody>
        </p:sp>
      </p:grpSp>
      <p:grpSp>
        <p:nvGrpSpPr>
          <p:cNvPr id="38" name="Group 37"/>
          <p:cNvGrpSpPr/>
          <p:nvPr/>
        </p:nvGrpSpPr>
        <p:grpSpPr>
          <a:xfrm>
            <a:off x="7392035" y="1762760"/>
            <a:ext cx="2169160" cy="4034790"/>
            <a:chOff x="11641" y="2776"/>
            <a:chExt cx="3416" cy="6354"/>
          </a:xfrm>
        </p:grpSpPr>
        <p:grpSp>
          <p:nvGrpSpPr>
            <p:cNvPr id="82" name="Group 81"/>
            <p:cNvGrpSpPr/>
            <p:nvPr/>
          </p:nvGrpSpPr>
          <p:grpSpPr>
            <a:xfrm>
              <a:off x="11641" y="2776"/>
              <a:ext cx="3417" cy="6355"/>
              <a:chOff x="13621" y="2776"/>
              <a:chExt cx="3417" cy="6355"/>
            </a:xfrm>
          </p:grpSpPr>
          <p:sp>
            <p:nvSpPr>
              <p:cNvPr id="68" name="AutoShape 4"/>
              <p:cNvSpPr/>
              <p:nvPr/>
            </p:nvSpPr>
            <p:spPr>
              <a:xfrm>
                <a:off x="13621" y="3261"/>
                <a:ext cx="3408" cy="4500"/>
              </a:xfrm>
              <a:prstGeom prst="roundRect">
                <a:avLst>
                  <a:gd name="adj" fmla="val 17509"/>
                </a:avLst>
              </a:prstGeom>
              <a:solidFill>
                <a:srgbClr val="F863B3"/>
              </a:solidFill>
              <a:ln w="9525">
                <a:noFill/>
              </a:ln>
            </p:spPr>
            <p:txBody>
              <a:bodyPr wrap="none" anchor="ctr"/>
              <a:lstStyle>
                <a:lvl1pPr marL="342900" indent="-342900" algn="l" rtl="0" fontAlgn="base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Font typeface="Wingdings" panose="05000000000000000000" pitchFamily="2" charset="2"/>
                  <a:buChar char="§"/>
                  <a:defRPr sz="2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742950" indent="-285750" algn="l" rtl="0" fontAlgn="base">
                  <a:spcBef>
                    <a:spcPct val="20000"/>
                  </a:spcBef>
                  <a:spcAft>
                    <a:spcPct val="0"/>
                  </a:spcAft>
                  <a:buClr>
                    <a:schemeClr val="accent1"/>
                  </a:buClr>
                  <a:buFont typeface="Wingdings" panose="05000000000000000000" pitchFamily="2" charset="2"/>
                  <a:buChar char="§"/>
                  <a:defRPr sz="24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1143000" indent="-228600" algn="l" rtl="0" fontAlgn="base">
                  <a:spcBef>
                    <a:spcPct val="20000"/>
                  </a:spcBef>
                  <a:spcAft>
                    <a:spcPct val="0"/>
                  </a:spcAft>
                  <a:buClr>
                    <a:schemeClr val="tx1"/>
                  </a:buClr>
                  <a:buChar char="•"/>
                  <a:defRPr sz="20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600200" indent="-228600" algn="l" rtl="0" fontAlgn="base">
                  <a:spcBef>
                    <a:spcPct val="20000"/>
                  </a:spcBef>
                  <a:spcAft>
                    <a:spcPct val="0"/>
                  </a:spcAft>
                  <a:buChar char="–"/>
                  <a:defRPr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2057400" indent="-228600" algn="l" rtl="0" fontAlgn="base">
                  <a:spcBef>
                    <a:spcPct val="20000"/>
                  </a:spcBef>
                  <a:spcAft>
                    <a:spcPct val="0"/>
                  </a:spcAft>
                  <a:buChar char="»"/>
                  <a:defRPr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</a:lstStyle>
              <a:p>
                <a:pPr marL="0" lvl="0" indent="0" eaLnBrk="1" hangingPunct="1">
                  <a:spcBef>
                    <a:spcPct val="0"/>
                  </a:spcBef>
                  <a:buClrTx/>
                  <a:buNone/>
                </a:pPr>
                <a:endParaRPr sz="1800" dirty="0"/>
              </a:p>
            </p:txBody>
          </p:sp>
          <p:sp>
            <p:nvSpPr>
              <p:cNvPr id="69" name="AutoShape 5"/>
              <p:cNvSpPr/>
              <p:nvPr/>
            </p:nvSpPr>
            <p:spPr>
              <a:xfrm>
                <a:off x="13673" y="3274"/>
                <a:ext cx="3305" cy="4415"/>
              </a:xfrm>
              <a:prstGeom prst="roundRect">
                <a:avLst>
                  <a:gd name="adj" fmla="val 16667"/>
                </a:avLst>
              </a:prstGeom>
              <a:solidFill>
                <a:srgbClr val="FB9CCF"/>
              </a:solidFill>
              <a:ln w="9525">
                <a:noFill/>
              </a:ln>
            </p:spPr>
            <p:txBody>
              <a:bodyPr wrap="none" anchor="ctr"/>
              <a:lstStyle>
                <a:lvl1pPr marL="342900" indent="-342900" algn="l" rtl="0" fontAlgn="base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Font typeface="Wingdings" panose="05000000000000000000" pitchFamily="2" charset="2"/>
                  <a:buChar char="§"/>
                  <a:defRPr sz="2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742950" indent="-285750" algn="l" rtl="0" fontAlgn="base">
                  <a:spcBef>
                    <a:spcPct val="20000"/>
                  </a:spcBef>
                  <a:spcAft>
                    <a:spcPct val="0"/>
                  </a:spcAft>
                  <a:buClr>
                    <a:schemeClr val="accent1"/>
                  </a:buClr>
                  <a:buFont typeface="Wingdings" panose="05000000000000000000" pitchFamily="2" charset="2"/>
                  <a:buChar char="§"/>
                  <a:defRPr sz="24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1143000" indent="-228600" algn="l" rtl="0" fontAlgn="base">
                  <a:spcBef>
                    <a:spcPct val="20000"/>
                  </a:spcBef>
                  <a:spcAft>
                    <a:spcPct val="0"/>
                  </a:spcAft>
                  <a:buClr>
                    <a:schemeClr val="tx1"/>
                  </a:buClr>
                  <a:buChar char="•"/>
                  <a:defRPr sz="20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600200" indent="-228600" algn="l" rtl="0" fontAlgn="base">
                  <a:spcBef>
                    <a:spcPct val="20000"/>
                  </a:spcBef>
                  <a:spcAft>
                    <a:spcPct val="0"/>
                  </a:spcAft>
                  <a:buChar char="–"/>
                  <a:defRPr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2057400" indent="-228600" algn="l" rtl="0" fontAlgn="base">
                  <a:spcBef>
                    <a:spcPct val="20000"/>
                  </a:spcBef>
                  <a:spcAft>
                    <a:spcPct val="0"/>
                  </a:spcAft>
                  <a:buChar char="»"/>
                  <a:defRPr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</a:lstStyle>
              <a:p>
                <a:pPr marL="0" lvl="0" indent="0" eaLnBrk="1" hangingPunct="1">
                  <a:spcBef>
                    <a:spcPct val="0"/>
                  </a:spcBef>
                  <a:buClrTx/>
                  <a:buNone/>
                </a:pPr>
                <a:endParaRPr sz="1800" dirty="0"/>
              </a:p>
            </p:txBody>
          </p:sp>
          <p:sp>
            <p:nvSpPr>
              <p:cNvPr id="70" name="AutoShape 6"/>
              <p:cNvSpPr/>
              <p:nvPr/>
            </p:nvSpPr>
            <p:spPr>
              <a:xfrm>
                <a:off x="13700" y="6524"/>
                <a:ext cx="3260" cy="1118"/>
              </a:xfrm>
              <a:prstGeom prst="roundRect">
                <a:avLst>
                  <a:gd name="adj" fmla="val 50000"/>
                </a:avLst>
              </a:prstGeom>
              <a:gradFill rotWithShape="1">
                <a:gsLst>
                  <a:gs pos="0">
                    <a:srgbClr val="FB9CCF"/>
                  </a:gs>
                  <a:gs pos="100000">
                    <a:srgbClr val="F863B3"/>
                  </a:gs>
                </a:gsLst>
                <a:lin ang="5400000" scaled="1"/>
                <a:tileRect/>
              </a:gradFill>
              <a:ln w="9525">
                <a:noFill/>
              </a:ln>
            </p:spPr>
            <p:txBody>
              <a:bodyPr wrap="none" anchor="ctr"/>
              <a:lstStyle>
                <a:lvl1pPr marL="342900" indent="-342900" algn="l" rtl="0" fontAlgn="base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Font typeface="Wingdings" panose="05000000000000000000" pitchFamily="2" charset="2"/>
                  <a:buChar char="§"/>
                  <a:defRPr sz="2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742950" indent="-285750" algn="l" rtl="0" fontAlgn="base">
                  <a:spcBef>
                    <a:spcPct val="20000"/>
                  </a:spcBef>
                  <a:spcAft>
                    <a:spcPct val="0"/>
                  </a:spcAft>
                  <a:buClr>
                    <a:schemeClr val="accent1"/>
                  </a:buClr>
                  <a:buFont typeface="Wingdings" panose="05000000000000000000" pitchFamily="2" charset="2"/>
                  <a:buChar char="§"/>
                  <a:defRPr sz="24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1143000" indent="-228600" algn="l" rtl="0" fontAlgn="base">
                  <a:spcBef>
                    <a:spcPct val="20000"/>
                  </a:spcBef>
                  <a:spcAft>
                    <a:spcPct val="0"/>
                  </a:spcAft>
                  <a:buClr>
                    <a:schemeClr val="tx1"/>
                  </a:buClr>
                  <a:buChar char="•"/>
                  <a:defRPr sz="20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600200" indent="-228600" algn="l" rtl="0" fontAlgn="base">
                  <a:spcBef>
                    <a:spcPct val="20000"/>
                  </a:spcBef>
                  <a:spcAft>
                    <a:spcPct val="0"/>
                  </a:spcAft>
                  <a:buChar char="–"/>
                  <a:defRPr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2057400" indent="-228600" algn="l" rtl="0" fontAlgn="base">
                  <a:spcBef>
                    <a:spcPct val="20000"/>
                  </a:spcBef>
                  <a:spcAft>
                    <a:spcPct val="0"/>
                  </a:spcAft>
                  <a:buChar char="»"/>
                  <a:defRPr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</a:lstStyle>
              <a:p>
                <a:pPr marL="0" lvl="0" indent="0" eaLnBrk="1" hangingPunct="1">
                  <a:spcBef>
                    <a:spcPct val="0"/>
                  </a:spcBef>
                  <a:buClrTx/>
                  <a:buNone/>
                </a:pPr>
                <a:endParaRPr sz="1800" dirty="0"/>
              </a:p>
            </p:txBody>
          </p:sp>
          <p:sp>
            <p:nvSpPr>
              <p:cNvPr id="71" name="AutoShape 7"/>
              <p:cNvSpPr/>
              <p:nvPr/>
            </p:nvSpPr>
            <p:spPr>
              <a:xfrm>
                <a:off x="13730" y="3309"/>
                <a:ext cx="3260" cy="1115"/>
              </a:xfrm>
              <a:prstGeom prst="roundRect">
                <a:avLst>
                  <a:gd name="adj" fmla="val 50000"/>
                </a:avLst>
              </a:prstGeom>
              <a:gradFill rotWithShape="1">
                <a:gsLst>
                  <a:gs pos="0">
                    <a:srgbClr val="FA81C2"/>
                  </a:gs>
                  <a:gs pos="100000">
                    <a:srgbClr val="FB9CCF"/>
                  </a:gs>
                </a:gsLst>
                <a:lin ang="5400000" scaled="1"/>
                <a:tileRect/>
              </a:gradFill>
              <a:ln w="9525">
                <a:noFill/>
              </a:ln>
            </p:spPr>
            <p:txBody>
              <a:bodyPr wrap="none" anchor="ctr"/>
              <a:lstStyle>
                <a:lvl1pPr marL="342900" indent="-342900" algn="l" rtl="0" fontAlgn="base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Font typeface="Wingdings" panose="05000000000000000000" pitchFamily="2" charset="2"/>
                  <a:buChar char="§"/>
                  <a:defRPr sz="2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742950" indent="-285750" algn="l" rtl="0" fontAlgn="base">
                  <a:spcBef>
                    <a:spcPct val="20000"/>
                  </a:spcBef>
                  <a:spcAft>
                    <a:spcPct val="0"/>
                  </a:spcAft>
                  <a:buClr>
                    <a:schemeClr val="accent1"/>
                  </a:buClr>
                  <a:buFont typeface="Wingdings" panose="05000000000000000000" pitchFamily="2" charset="2"/>
                  <a:buChar char="§"/>
                  <a:defRPr sz="24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1143000" indent="-228600" algn="l" rtl="0" fontAlgn="base">
                  <a:spcBef>
                    <a:spcPct val="20000"/>
                  </a:spcBef>
                  <a:spcAft>
                    <a:spcPct val="0"/>
                  </a:spcAft>
                  <a:buClr>
                    <a:schemeClr val="tx1"/>
                  </a:buClr>
                  <a:buChar char="•"/>
                  <a:defRPr sz="20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600200" indent="-228600" algn="l" rtl="0" fontAlgn="base">
                  <a:spcBef>
                    <a:spcPct val="20000"/>
                  </a:spcBef>
                  <a:spcAft>
                    <a:spcPct val="0"/>
                  </a:spcAft>
                  <a:buChar char="–"/>
                  <a:defRPr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2057400" indent="-228600" algn="l" rtl="0" fontAlgn="base">
                  <a:spcBef>
                    <a:spcPct val="20000"/>
                  </a:spcBef>
                  <a:spcAft>
                    <a:spcPct val="0"/>
                  </a:spcAft>
                  <a:buChar char="»"/>
                  <a:defRPr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</a:lstStyle>
              <a:p>
                <a:pPr marL="0" lvl="0" indent="0" eaLnBrk="1" hangingPunct="1">
                  <a:spcBef>
                    <a:spcPct val="0"/>
                  </a:spcBef>
                  <a:buClrTx/>
                  <a:buNone/>
                </a:pPr>
                <a:endParaRPr sz="1800" dirty="0"/>
              </a:p>
            </p:txBody>
          </p:sp>
          <p:sp>
            <p:nvSpPr>
              <p:cNvPr id="72" name="AutoShape 8"/>
              <p:cNvSpPr/>
              <p:nvPr/>
            </p:nvSpPr>
            <p:spPr>
              <a:xfrm>
                <a:off x="13630" y="7761"/>
                <a:ext cx="3408" cy="1370"/>
              </a:xfrm>
              <a:prstGeom prst="roundRect">
                <a:avLst>
                  <a:gd name="adj" fmla="val 40389"/>
                </a:avLst>
              </a:prstGeom>
              <a:gradFill rotWithShape="1">
                <a:gsLst>
                  <a:gs pos="0">
                    <a:srgbClr val="729EB4"/>
                  </a:gs>
                  <a:gs pos="100000">
                    <a:schemeClr val="bg1"/>
                  </a:gs>
                </a:gsLst>
                <a:lin ang="5400000" scaled="1"/>
                <a:tileRect/>
              </a:gradFill>
              <a:ln w="9525">
                <a:noFill/>
              </a:ln>
            </p:spPr>
            <p:txBody>
              <a:bodyPr wrap="none" anchor="ctr"/>
              <a:lstStyle>
                <a:lvl1pPr marL="342900" indent="-342900" algn="l" rtl="0" fontAlgn="base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Font typeface="Wingdings" panose="05000000000000000000" pitchFamily="2" charset="2"/>
                  <a:buChar char="§"/>
                  <a:defRPr sz="2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742950" indent="-285750" algn="l" rtl="0" fontAlgn="base">
                  <a:spcBef>
                    <a:spcPct val="20000"/>
                  </a:spcBef>
                  <a:spcAft>
                    <a:spcPct val="0"/>
                  </a:spcAft>
                  <a:buClr>
                    <a:schemeClr val="accent1"/>
                  </a:buClr>
                  <a:buFont typeface="Wingdings" panose="05000000000000000000" pitchFamily="2" charset="2"/>
                  <a:buChar char="§"/>
                  <a:defRPr sz="24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1143000" indent="-228600" algn="l" rtl="0" fontAlgn="base">
                  <a:spcBef>
                    <a:spcPct val="20000"/>
                  </a:spcBef>
                  <a:spcAft>
                    <a:spcPct val="0"/>
                  </a:spcAft>
                  <a:buClr>
                    <a:schemeClr val="tx1"/>
                  </a:buClr>
                  <a:buChar char="•"/>
                  <a:defRPr sz="20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600200" indent="-228600" algn="l" rtl="0" fontAlgn="base">
                  <a:spcBef>
                    <a:spcPct val="20000"/>
                  </a:spcBef>
                  <a:spcAft>
                    <a:spcPct val="0"/>
                  </a:spcAft>
                  <a:buChar char="–"/>
                  <a:defRPr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2057400" indent="-228600" algn="l" rtl="0" fontAlgn="base">
                  <a:spcBef>
                    <a:spcPct val="20000"/>
                  </a:spcBef>
                  <a:spcAft>
                    <a:spcPct val="0"/>
                  </a:spcAft>
                  <a:buChar char="»"/>
                  <a:defRPr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</a:lstStyle>
              <a:p>
                <a:pPr marL="0" lvl="0" indent="0" eaLnBrk="1" hangingPunct="1">
                  <a:spcBef>
                    <a:spcPct val="0"/>
                  </a:spcBef>
                  <a:buClrTx/>
                  <a:buNone/>
                </a:pPr>
                <a:endParaRPr sz="1800" dirty="0"/>
              </a:p>
            </p:txBody>
          </p:sp>
          <p:sp>
            <p:nvSpPr>
              <p:cNvPr id="73" name="AutoShape 9"/>
              <p:cNvSpPr/>
              <p:nvPr/>
            </p:nvSpPr>
            <p:spPr>
              <a:xfrm>
                <a:off x="13700" y="7799"/>
                <a:ext cx="3260" cy="1218"/>
              </a:xfrm>
              <a:prstGeom prst="roundRect">
                <a:avLst>
                  <a:gd name="adj" fmla="val 50000"/>
                </a:avLst>
              </a:prstGeom>
              <a:gradFill rotWithShape="1">
                <a:gsLst>
                  <a:gs pos="0">
                    <a:srgbClr val="7DAFD4"/>
                  </a:gs>
                  <a:gs pos="100000">
                    <a:schemeClr val="bg1"/>
                  </a:gs>
                </a:gsLst>
                <a:lin ang="5400000" scaled="1"/>
                <a:tileRect/>
              </a:gradFill>
              <a:ln w="9525">
                <a:noFill/>
              </a:ln>
            </p:spPr>
            <p:txBody>
              <a:bodyPr wrap="none" anchor="ctr"/>
              <a:lstStyle>
                <a:lvl1pPr marL="342900" indent="-342900" algn="l" rtl="0" fontAlgn="base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Font typeface="Wingdings" panose="05000000000000000000" pitchFamily="2" charset="2"/>
                  <a:buChar char="§"/>
                  <a:defRPr sz="2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742950" indent="-285750" algn="l" rtl="0" fontAlgn="base">
                  <a:spcBef>
                    <a:spcPct val="20000"/>
                  </a:spcBef>
                  <a:spcAft>
                    <a:spcPct val="0"/>
                  </a:spcAft>
                  <a:buClr>
                    <a:schemeClr val="accent1"/>
                  </a:buClr>
                  <a:buFont typeface="Wingdings" panose="05000000000000000000" pitchFamily="2" charset="2"/>
                  <a:buChar char="§"/>
                  <a:defRPr sz="24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1143000" indent="-228600" algn="l" rtl="0" fontAlgn="base">
                  <a:spcBef>
                    <a:spcPct val="20000"/>
                  </a:spcBef>
                  <a:spcAft>
                    <a:spcPct val="0"/>
                  </a:spcAft>
                  <a:buClr>
                    <a:schemeClr val="tx1"/>
                  </a:buClr>
                  <a:buChar char="•"/>
                  <a:defRPr sz="20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600200" indent="-228600" algn="l" rtl="0" fontAlgn="base">
                  <a:spcBef>
                    <a:spcPct val="20000"/>
                  </a:spcBef>
                  <a:spcAft>
                    <a:spcPct val="0"/>
                  </a:spcAft>
                  <a:buChar char="–"/>
                  <a:defRPr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2057400" indent="-228600" algn="l" rtl="0" fontAlgn="base">
                  <a:spcBef>
                    <a:spcPct val="20000"/>
                  </a:spcBef>
                  <a:spcAft>
                    <a:spcPct val="0"/>
                  </a:spcAft>
                  <a:buChar char="»"/>
                  <a:defRPr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</a:lstStyle>
              <a:p>
                <a:pPr marL="0" lvl="0" indent="0" eaLnBrk="1" hangingPunct="1">
                  <a:spcBef>
                    <a:spcPct val="0"/>
                  </a:spcBef>
                  <a:buClrTx/>
                  <a:buNone/>
                </a:pPr>
                <a:endParaRPr sz="1800" dirty="0"/>
              </a:p>
            </p:txBody>
          </p:sp>
          <p:grpSp>
            <p:nvGrpSpPr>
              <p:cNvPr id="74" name="Group 10"/>
              <p:cNvGrpSpPr/>
              <p:nvPr/>
            </p:nvGrpSpPr>
            <p:grpSpPr>
              <a:xfrm rot="0">
                <a:off x="14793" y="2776"/>
                <a:ext cx="1013" cy="1013"/>
                <a:chOff x="1289" y="582"/>
                <a:chExt cx="668" cy="668"/>
              </a:xfrm>
            </p:grpSpPr>
            <p:sp>
              <p:nvSpPr>
                <p:cNvPr id="75" name="Oval 11"/>
                <p:cNvSpPr/>
                <p:nvPr/>
              </p:nvSpPr>
              <p:spPr>
                <a:xfrm>
                  <a:off x="1289" y="582"/>
                  <a:ext cx="668" cy="668"/>
                </a:xfrm>
                <a:prstGeom prst="ellipse">
                  <a:avLst/>
                </a:prstGeom>
                <a:solidFill>
                  <a:srgbClr val="333333"/>
                </a:solidFill>
                <a:ln w="38100">
                  <a:noFill/>
                </a:ln>
              </p:spPr>
              <p:txBody>
                <a:bodyPr anchor="ctr">
                  <a:spAutoFit/>
                </a:bodyPr>
                <a:lstStyle>
                  <a:lvl1pPr marL="342900" indent="-342900" algn="l" rtl="0" fontAlgn="base">
                    <a:spcBef>
                      <a:spcPct val="20000"/>
                    </a:spcBef>
                    <a:spcAft>
                      <a:spcPct val="0"/>
                    </a:spcAft>
                    <a:buClr>
                      <a:schemeClr val="tx2"/>
                    </a:buClr>
                    <a:buFont typeface="Wingdings" panose="05000000000000000000" pitchFamily="2" charset="2"/>
                    <a:buChar char="§"/>
                    <a:defRPr sz="2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742950" indent="-285750" algn="l" rtl="0" fontAlgn="base">
                    <a:spcBef>
                      <a:spcPct val="20000"/>
                    </a:spcBef>
                    <a:spcAft>
                      <a:spcPct val="0"/>
                    </a:spcAft>
                    <a:buClr>
                      <a:schemeClr val="accent1"/>
                    </a:buClr>
                    <a:buFont typeface="Wingdings" panose="05000000000000000000" pitchFamily="2" charset="2"/>
                    <a:buChar char="§"/>
                    <a:defRPr sz="24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1143000" indent="-228600" algn="l" rtl="0" fontAlgn="base">
                    <a:spcBef>
                      <a:spcPct val="20000"/>
                    </a:spcBef>
                    <a:spcAft>
                      <a:spcPct val="0"/>
                    </a:spcAft>
                    <a:buClr>
                      <a:schemeClr val="tx1"/>
                    </a:buClr>
                    <a:buChar char="•"/>
                    <a:defRPr sz="20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600200" indent="-228600" algn="l" rtl="0" fontAlgn="base">
                    <a:spcBef>
                      <a:spcPct val="20000"/>
                    </a:spcBef>
                    <a:spcAft>
                      <a:spcPct val="0"/>
                    </a:spcAft>
                    <a:buChar char="–"/>
                    <a:defRPr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2057400" indent="-228600" algn="l" rtl="0" fontAlgn="base">
                    <a:spcBef>
                      <a:spcPct val="20000"/>
                    </a:spcBef>
                    <a:spcAft>
                      <a:spcPct val="0"/>
                    </a:spcAft>
                    <a:buChar char="»"/>
                    <a:defRPr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</a:lstStyle>
                <a:p>
                  <a:pPr marL="0" lvl="0" indent="0" eaLnBrk="1" hangingPunct="1">
                    <a:spcBef>
                      <a:spcPct val="0"/>
                    </a:spcBef>
                    <a:buClrTx/>
                    <a:buNone/>
                  </a:pPr>
                  <a:endParaRPr sz="1800" dirty="0"/>
                </a:p>
              </p:txBody>
            </p:sp>
            <p:sp>
              <p:nvSpPr>
                <p:cNvPr id="76" name="Oval 12"/>
                <p:cNvSpPr/>
                <p:nvPr/>
              </p:nvSpPr>
              <p:spPr>
                <a:xfrm>
                  <a:off x="1296" y="587"/>
                  <a:ext cx="646" cy="647"/>
                </a:xfrm>
                <a:prstGeom prst="ellipse">
                  <a:avLst/>
                </a:prstGeom>
                <a:gradFill rotWithShape="1">
                  <a:gsLst>
                    <a:gs pos="0">
                      <a:srgbClr val="636869"/>
                    </a:gs>
                    <a:gs pos="100000">
                      <a:srgbClr val="D6E1E2"/>
                    </a:gs>
                  </a:gsLst>
                  <a:lin ang="5400000" scaled="1"/>
                  <a:tileRect/>
                </a:gradFill>
                <a:ln w="9525">
                  <a:noFill/>
                </a:ln>
              </p:spPr>
              <p:txBody>
                <a:bodyPr vert="eaVert" wrap="none" anchor="ctr"/>
                <a:lstStyle>
                  <a:lvl1pPr marL="342900" indent="-342900" algn="l" rtl="0" fontAlgn="base">
                    <a:spcBef>
                      <a:spcPct val="20000"/>
                    </a:spcBef>
                    <a:spcAft>
                      <a:spcPct val="0"/>
                    </a:spcAft>
                    <a:buClr>
                      <a:schemeClr val="tx2"/>
                    </a:buClr>
                    <a:buFont typeface="Wingdings" panose="05000000000000000000" pitchFamily="2" charset="2"/>
                    <a:buChar char="§"/>
                    <a:defRPr sz="2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742950" indent="-285750" algn="l" rtl="0" fontAlgn="base">
                    <a:spcBef>
                      <a:spcPct val="20000"/>
                    </a:spcBef>
                    <a:spcAft>
                      <a:spcPct val="0"/>
                    </a:spcAft>
                    <a:buClr>
                      <a:schemeClr val="accent1"/>
                    </a:buClr>
                    <a:buFont typeface="Wingdings" panose="05000000000000000000" pitchFamily="2" charset="2"/>
                    <a:buChar char="§"/>
                    <a:defRPr sz="24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1143000" indent="-228600" algn="l" rtl="0" fontAlgn="base">
                    <a:spcBef>
                      <a:spcPct val="20000"/>
                    </a:spcBef>
                    <a:spcAft>
                      <a:spcPct val="0"/>
                    </a:spcAft>
                    <a:buClr>
                      <a:schemeClr val="tx1"/>
                    </a:buClr>
                    <a:buChar char="•"/>
                    <a:defRPr sz="20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600200" indent="-228600" algn="l" rtl="0" fontAlgn="base">
                    <a:spcBef>
                      <a:spcPct val="20000"/>
                    </a:spcBef>
                    <a:spcAft>
                      <a:spcPct val="0"/>
                    </a:spcAft>
                    <a:buChar char="–"/>
                    <a:defRPr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2057400" indent="-228600" algn="l" rtl="0" fontAlgn="base">
                    <a:spcBef>
                      <a:spcPct val="20000"/>
                    </a:spcBef>
                    <a:spcAft>
                      <a:spcPct val="0"/>
                    </a:spcAft>
                    <a:buChar char="»"/>
                    <a:defRPr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</a:lstStyle>
                <a:p>
                  <a:pPr marL="0" lvl="0" indent="0" eaLnBrk="1" hangingPunct="1">
                    <a:spcBef>
                      <a:spcPct val="0"/>
                    </a:spcBef>
                    <a:buClrTx/>
                    <a:buNone/>
                  </a:pPr>
                  <a:endParaRPr sz="1800" dirty="0"/>
                </a:p>
              </p:txBody>
            </p:sp>
            <p:sp>
              <p:nvSpPr>
                <p:cNvPr id="77" name="Oval 13"/>
                <p:cNvSpPr/>
                <p:nvPr/>
              </p:nvSpPr>
              <p:spPr>
                <a:xfrm>
                  <a:off x="1304" y="591"/>
                  <a:ext cx="631" cy="631"/>
                </a:xfrm>
                <a:prstGeom prst="ellipse">
                  <a:avLst/>
                </a:prstGeom>
                <a:gradFill rotWithShape="1">
                  <a:gsLst>
                    <a:gs pos="0">
                      <a:srgbClr val="D6E1E2">
                        <a:alpha val="0"/>
                      </a:srgbClr>
                    </a:gs>
                    <a:gs pos="100000">
                      <a:srgbClr val="F1F5F5"/>
                    </a:gs>
                  </a:gsLst>
                  <a:lin ang="5400000" scaled="1"/>
                  <a:tileRect/>
                </a:gradFill>
                <a:ln w="9525">
                  <a:noFill/>
                </a:ln>
              </p:spPr>
              <p:txBody>
                <a:bodyPr vert="eaVert" wrap="none" anchor="ctr"/>
                <a:lstStyle>
                  <a:lvl1pPr marL="342900" indent="-342900" algn="l" rtl="0" fontAlgn="base">
                    <a:spcBef>
                      <a:spcPct val="20000"/>
                    </a:spcBef>
                    <a:spcAft>
                      <a:spcPct val="0"/>
                    </a:spcAft>
                    <a:buClr>
                      <a:schemeClr val="tx2"/>
                    </a:buClr>
                    <a:buFont typeface="Wingdings" panose="05000000000000000000" pitchFamily="2" charset="2"/>
                    <a:buChar char="§"/>
                    <a:defRPr sz="2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742950" indent="-285750" algn="l" rtl="0" fontAlgn="base">
                    <a:spcBef>
                      <a:spcPct val="20000"/>
                    </a:spcBef>
                    <a:spcAft>
                      <a:spcPct val="0"/>
                    </a:spcAft>
                    <a:buClr>
                      <a:schemeClr val="accent1"/>
                    </a:buClr>
                    <a:buFont typeface="Wingdings" panose="05000000000000000000" pitchFamily="2" charset="2"/>
                    <a:buChar char="§"/>
                    <a:defRPr sz="24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1143000" indent="-228600" algn="l" rtl="0" fontAlgn="base">
                    <a:spcBef>
                      <a:spcPct val="20000"/>
                    </a:spcBef>
                    <a:spcAft>
                      <a:spcPct val="0"/>
                    </a:spcAft>
                    <a:buClr>
                      <a:schemeClr val="tx1"/>
                    </a:buClr>
                    <a:buChar char="•"/>
                    <a:defRPr sz="20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600200" indent="-228600" algn="l" rtl="0" fontAlgn="base">
                    <a:spcBef>
                      <a:spcPct val="20000"/>
                    </a:spcBef>
                    <a:spcAft>
                      <a:spcPct val="0"/>
                    </a:spcAft>
                    <a:buChar char="–"/>
                    <a:defRPr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2057400" indent="-228600" algn="l" rtl="0" fontAlgn="base">
                    <a:spcBef>
                      <a:spcPct val="20000"/>
                    </a:spcBef>
                    <a:spcAft>
                      <a:spcPct val="0"/>
                    </a:spcAft>
                    <a:buChar char="»"/>
                    <a:defRPr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</a:lstStyle>
                <a:p>
                  <a:pPr marL="0" lvl="0" indent="0" eaLnBrk="1" hangingPunct="1">
                    <a:spcBef>
                      <a:spcPct val="0"/>
                    </a:spcBef>
                    <a:buClrTx/>
                    <a:buNone/>
                  </a:pPr>
                  <a:endParaRPr sz="1800" dirty="0"/>
                </a:p>
              </p:txBody>
            </p:sp>
            <p:sp>
              <p:nvSpPr>
                <p:cNvPr id="78" name="Oval 14"/>
                <p:cNvSpPr/>
                <p:nvPr/>
              </p:nvSpPr>
              <p:spPr>
                <a:xfrm>
                  <a:off x="1311" y="597"/>
                  <a:ext cx="600" cy="589"/>
                </a:xfrm>
                <a:prstGeom prst="ellipse">
                  <a:avLst/>
                </a:prstGeom>
                <a:gradFill rotWithShape="1">
                  <a:gsLst>
                    <a:gs pos="0">
                      <a:srgbClr val="AAB2B3"/>
                    </a:gs>
                    <a:gs pos="100000">
                      <a:srgbClr val="D6E1E2">
                        <a:alpha val="48000"/>
                      </a:srgbClr>
                    </a:gs>
                  </a:gsLst>
                  <a:lin ang="5400000" scaled="1"/>
                  <a:tileRect/>
                </a:gradFill>
                <a:ln w="9525">
                  <a:noFill/>
                </a:ln>
              </p:spPr>
              <p:txBody>
                <a:bodyPr vert="eaVert" wrap="none" anchor="ctr"/>
                <a:lstStyle>
                  <a:lvl1pPr marL="342900" indent="-342900" algn="l" rtl="0" fontAlgn="base">
                    <a:spcBef>
                      <a:spcPct val="20000"/>
                    </a:spcBef>
                    <a:spcAft>
                      <a:spcPct val="0"/>
                    </a:spcAft>
                    <a:buClr>
                      <a:schemeClr val="tx2"/>
                    </a:buClr>
                    <a:buFont typeface="Wingdings" panose="05000000000000000000" pitchFamily="2" charset="2"/>
                    <a:buChar char="§"/>
                    <a:defRPr sz="2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742950" indent="-285750" algn="l" rtl="0" fontAlgn="base">
                    <a:spcBef>
                      <a:spcPct val="20000"/>
                    </a:spcBef>
                    <a:spcAft>
                      <a:spcPct val="0"/>
                    </a:spcAft>
                    <a:buClr>
                      <a:schemeClr val="accent1"/>
                    </a:buClr>
                    <a:buFont typeface="Wingdings" panose="05000000000000000000" pitchFamily="2" charset="2"/>
                    <a:buChar char="§"/>
                    <a:defRPr sz="24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1143000" indent="-228600" algn="l" rtl="0" fontAlgn="base">
                    <a:spcBef>
                      <a:spcPct val="20000"/>
                    </a:spcBef>
                    <a:spcAft>
                      <a:spcPct val="0"/>
                    </a:spcAft>
                    <a:buClr>
                      <a:schemeClr val="tx1"/>
                    </a:buClr>
                    <a:buChar char="•"/>
                    <a:defRPr sz="20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600200" indent="-228600" algn="l" rtl="0" fontAlgn="base">
                    <a:spcBef>
                      <a:spcPct val="20000"/>
                    </a:spcBef>
                    <a:spcAft>
                      <a:spcPct val="0"/>
                    </a:spcAft>
                    <a:buChar char="–"/>
                    <a:defRPr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2057400" indent="-228600" algn="l" rtl="0" fontAlgn="base">
                    <a:spcBef>
                      <a:spcPct val="20000"/>
                    </a:spcBef>
                    <a:spcAft>
                      <a:spcPct val="0"/>
                    </a:spcAft>
                    <a:buChar char="»"/>
                    <a:defRPr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</a:lstStyle>
                <a:p>
                  <a:pPr marL="0" lvl="0" indent="0" eaLnBrk="1" hangingPunct="1">
                    <a:spcBef>
                      <a:spcPct val="0"/>
                    </a:spcBef>
                    <a:buClrTx/>
                    <a:buNone/>
                  </a:pPr>
                  <a:endParaRPr sz="1800" dirty="0"/>
                </a:p>
              </p:txBody>
            </p:sp>
            <p:sp>
              <p:nvSpPr>
                <p:cNvPr id="79" name="Oval 15"/>
                <p:cNvSpPr/>
                <p:nvPr/>
              </p:nvSpPr>
              <p:spPr>
                <a:xfrm>
                  <a:off x="1346" y="613"/>
                  <a:ext cx="533" cy="479"/>
                </a:xfrm>
                <a:prstGeom prst="ellipse">
                  <a:avLst/>
                </a:prstGeom>
                <a:gradFill rotWithShape="1">
                  <a:gsLst>
                    <a:gs pos="0">
                      <a:srgbClr val="FFFFFF"/>
                    </a:gs>
                    <a:gs pos="100000">
                      <a:srgbClr val="D6E1E2">
                        <a:alpha val="37999"/>
                      </a:srgbClr>
                    </a:gs>
                  </a:gsLst>
                  <a:lin ang="5400000" scaled="1"/>
                  <a:tileRect/>
                </a:gradFill>
                <a:ln w="9525">
                  <a:noFill/>
                </a:ln>
              </p:spPr>
              <p:txBody>
                <a:bodyPr vert="eaVert" wrap="none" anchor="ctr"/>
                <a:lstStyle>
                  <a:lvl1pPr marL="342900" indent="-342900" algn="l" rtl="0" fontAlgn="base">
                    <a:spcBef>
                      <a:spcPct val="20000"/>
                    </a:spcBef>
                    <a:spcAft>
                      <a:spcPct val="0"/>
                    </a:spcAft>
                    <a:buClr>
                      <a:schemeClr val="tx2"/>
                    </a:buClr>
                    <a:buFont typeface="Wingdings" panose="05000000000000000000" pitchFamily="2" charset="2"/>
                    <a:buChar char="§"/>
                    <a:defRPr sz="2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742950" indent="-285750" algn="l" rtl="0" fontAlgn="base">
                    <a:spcBef>
                      <a:spcPct val="20000"/>
                    </a:spcBef>
                    <a:spcAft>
                      <a:spcPct val="0"/>
                    </a:spcAft>
                    <a:buClr>
                      <a:schemeClr val="accent1"/>
                    </a:buClr>
                    <a:buFont typeface="Wingdings" panose="05000000000000000000" pitchFamily="2" charset="2"/>
                    <a:buChar char="§"/>
                    <a:defRPr sz="24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1143000" indent="-228600" algn="l" rtl="0" fontAlgn="base">
                    <a:spcBef>
                      <a:spcPct val="20000"/>
                    </a:spcBef>
                    <a:spcAft>
                      <a:spcPct val="0"/>
                    </a:spcAft>
                    <a:buClr>
                      <a:schemeClr val="tx1"/>
                    </a:buClr>
                    <a:buChar char="•"/>
                    <a:defRPr sz="20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600200" indent="-228600" algn="l" rtl="0" fontAlgn="base">
                    <a:spcBef>
                      <a:spcPct val="20000"/>
                    </a:spcBef>
                    <a:spcAft>
                      <a:spcPct val="0"/>
                    </a:spcAft>
                    <a:buChar char="–"/>
                    <a:defRPr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2057400" indent="-228600" algn="l" rtl="0" fontAlgn="base">
                    <a:spcBef>
                      <a:spcPct val="20000"/>
                    </a:spcBef>
                    <a:spcAft>
                      <a:spcPct val="0"/>
                    </a:spcAft>
                    <a:buChar char="»"/>
                    <a:defRPr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</a:lstStyle>
                <a:p>
                  <a:pPr marL="0" lvl="0" indent="0" eaLnBrk="1" hangingPunct="1">
                    <a:spcBef>
                      <a:spcPct val="0"/>
                    </a:spcBef>
                    <a:buClrTx/>
                    <a:buNone/>
                  </a:pPr>
                  <a:endParaRPr sz="1800" dirty="0"/>
                </a:p>
              </p:txBody>
            </p:sp>
          </p:grpSp>
          <p:sp>
            <p:nvSpPr>
              <p:cNvPr id="80" name="Text Box 16"/>
              <p:cNvSpPr txBox="1"/>
              <p:nvPr/>
            </p:nvSpPr>
            <p:spPr>
              <a:xfrm>
                <a:off x="14995" y="2886"/>
                <a:ext cx="599" cy="822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 wrap="none">
                <a:spAutoFit/>
              </a:bodyPr>
              <a:lstStyle>
                <a:lvl1pPr marL="342900" indent="-342900" algn="l" rtl="0" fontAlgn="base">
                  <a:spcBef>
                    <a:spcPct val="20000"/>
                  </a:spcBef>
                  <a:spcAft>
                    <a:spcPct val="0"/>
                  </a:spcAft>
                  <a:buClr>
                    <a:schemeClr val="tx2"/>
                  </a:buClr>
                  <a:buFont typeface="Wingdings" panose="05000000000000000000" pitchFamily="2" charset="2"/>
                  <a:buChar char="§"/>
                  <a:defRPr sz="2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742950" indent="-285750" algn="l" rtl="0" fontAlgn="base">
                  <a:spcBef>
                    <a:spcPct val="20000"/>
                  </a:spcBef>
                  <a:spcAft>
                    <a:spcPct val="0"/>
                  </a:spcAft>
                  <a:buClr>
                    <a:schemeClr val="accent1"/>
                  </a:buClr>
                  <a:buFont typeface="Wingdings" panose="05000000000000000000" pitchFamily="2" charset="2"/>
                  <a:buChar char="§"/>
                  <a:defRPr sz="24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1143000" indent="-228600" algn="l" rtl="0" fontAlgn="base">
                  <a:spcBef>
                    <a:spcPct val="20000"/>
                  </a:spcBef>
                  <a:spcAft>
                    <a:spcPct val="0"/>
                  </a:spcAft>
                  <a:buClr>
                    <a:schemeClr val="tx1"/>
                  </a:buClr>
                  <a:buChar char="•"/>
                  <a:defRPr sz="20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600200" indent="-228600" algn="l" rtl="0" fontAlgn="base">
                  <a:spcBef>
                    <a:spcPct val="20000"/>
                  </a:spcBef>
                  <a:spcAft>
                    <a:spcPct val="0"/>
                  </a:spcAft>
                  <a:buChar char="–"/>
                  <a:defRPr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2057400" indent="-228600" algn="l" rtl="0" fontAlgn="base">
                  <a:spcBef>
                    <a:spcPct val="20000"/>
                  </a:spcBef>
                  <a:spcAft>
                    <a:spcPct val="0"/>
                  </a:spcAft>
                  <a:buChar char="»"/>
                  <a:defRPr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</a:lstStyle>
              <a:p>
                <a:pPr marL="0" lvl="0" indent="0" algn="ctr" eaLnBrk="1" hangingPunct="1">
                  <a:spcBef>
                    <a:spcPct val="0"/>
                  </a:spcBef>
                  <a:buClrTx/>
                  <a:buNone/>
                </a:pPr>
                <a:r>
                  <a:rPr lang="en-US" b="1" i="1" dirty="0"/>
                  <a:t>4</a:t>
                </a:r>
                <a:endParaRPr lang="en-US" b="1" i="1" dirty="0"/>
              </a:p>
            </p:txBody>
          </p:sp>
        </p:grpSp>
        <p:sp>
          <p:nvSpPr>
            <p:cNvPr id="36" name="Text Box 35"/>
            <p:cNvSpPr txBox="1"/>
            <p:nvPr/>
          </p:nvSpPr>
          <p:spPr>
            <a:xfrm>
              <a:off x="11947" y="4108"/>
              <a:ext cx="2847" cy="285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p>
              <a:pPr marL="0" lvl="0" indent="0" algn="ctr" eaLnBrk="1" hangingPunct="1">
                <a:spcBef>
                  <a:spcPct val="0"/>
                </a:spcBef>
                <a:buClrTx/>
                <a:buNone/>
              </a:pPr>
              <a:r>
                <a:rPr sz="2800" b="1" i="1" dirty="0">
                  <a:solidFill>
                    <a:srgbClr val="000000"/>
                  </a:solidFill>
                  <a:latin typeface="Arial" panose="020B0604020202020204" pitchFamily="34" charset="0"/>
                  <a:sym typeface="+mn-ea"/>
                </a:rPr>
                <a:t>Thiết kế rập áo </a:t>
              </a:r>
              <a:endParaRPr sz="2800" b="1" i="1" dirty="0">
                <a:solidFill>
                  <a:srgbClr val="000000"/>
                </a:solidFill>
                <a:latin typeface="Arial" panose="020B0604020202020204" pitchFamily="34" charset="0"/>
              </a:endParaRPr>
            </a:p>
            <a:p>
              <a:pPr marL="0" lvl="0" indent="0" algn="ctr" eaLnBrk="1" hangingPunct="1">
                <a:spcBef>
                  <a:spcPct val="0"/>
                </a:spcBef>
                <a:buClrTx/>
                <a:buNone/>
              </a:pPr>
              <a:r>
                <a:rPr sz="2800" b="1" i="1" dirty="0">
                  <a:solidFill>
                    <a:srgbClr val="000000"/>
                  </a:solidFill>
                  <a:latin typeface="Arial" panose="020B0604020202020204" pitchFamily="34" charset="0"/>
                  <a:sym typeface="+mn-ea"/>
                </a:rPr>
                <a:t>đầm biến </a:t>
              </a:r>
              <a:r>
                <a:rPr lang="en-US" sz="2800" b="1" i="1" dirty="0">
                  <a:solidFill>
                    <a:srgbClr val="000000"/>
                  </a:solidFill>
                  <a:latin typeface="Arial" panose="020B0604020202020204" pitchFamily="34" charset="0"/>
                  <a:sym typeface="+mn-ea"/>
                </a:rPr>
                <a:t>kiểu</a:t>
              </a:r>
              <a:r>
                <a:rPr sz="2800" b="1" i="1" dirty="0">
                  <a:solidFill>
                    <a:srgbClr val="000000"/>
                  </a:solidFill>
                  <a:latin typeface="Arial" panose="020B0604020202020204" pitchFamily="34" charset="0"/>
                  <a:sym typeface="+mn-ea"/>
                </a:rPr>
                <a:t> </a:t>
              </a:r>
              <a:endParaRPr lang="en-US" sz="2800"/>
            </a:p>
          </p:txBody>
        </p:sp>
      </p:grp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638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638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638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638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36" dur="2000" fill="hold"/>
                                        <p:tgtEl>
                                          <p:spTgt spid="38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5" name="Content Placeholder 4" descr="fb62c014b6b634ac775b721f1ae1c0b0"/>
          <p:cNvPicPr>
            <a:picLocks noChangeAspect="1"/>
          </p:cNvPicPr>
          <p:nvPr>
            <p:ph sz="half" idx="1"/>
          </p:nvPr>
        </p:nvPicPr>
        <p:blipFill>
          <a:blip r:embed="rId1"/>
          <a:srcRect l="12732" r="19299"/>
          <a:stretch>
            <a:fillRect/>
          </a:stretch>
        </p:blipFill>
        <p:spPr>
          <a:xfrm>
            <a:off x="-8255" y="-18415"/>
            <a:ext cx="3423920" cy="6967220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2"/>
          <a:srcRect l="15136" r="21198"/>
          <a:stretch>
            <a:fillRect/>
          </a:stretch>
        </p:blipFill>
        <p:spPr>
          <a:xfrm>
            <a:off x="4214495" y="-18415"/>
            <a:ext cx="2860675" cy="6894195"/>
          </a:xfrm>
          <a:prstGeom prst="rect">
            <a:avLst/>
          </a:prstGeom>
        </p:spPr>
      </p:pic>
      <p:pic>
        <p:nvPicPr>
          <p:cNvPr id="11" name="Content Placeholder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285355" y="-18415"/>
            <a:ext cx="5075555" cy="957707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7" name="Content Placeholder 6"/>
          <p:cNvPicPr>
            <a:picLocks noChangeAspect="1"/>
          </p:cNvPicPr>
          <p:nvPr>
            <p:ph sz="half" idx="2"/>
          </p:nvPr>
        </p:nvPicPr>
        <p:blipFill>
          <a:blip r:embed="rId4"/>
          <a:stretch>
            <a:fillRect/>
          </a:stretch>
        </p:blipFill>
        <p:spPr>
          <a:xfrm>
            <a:off x="579755" y="-18415"/>
            <a:ext cx="5224780" cy="6967220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804535" y="-18415"/>
            <a:ext cx="5238750" cy="6967855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250"/>
    </mc:Choice>
    <mc:Fallback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2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7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2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5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0000">
              <a:schemeClr val="accent1">
                <a:lumMod val="5000"/>
                <a:lumOff val="95000"/>
              </a:schemeClr>
            </a:gs>
            <a:gs pos="68000">
              <a:schemeClr val="accent2">
                <a:lumMod val="19000"/>
                <a:lumOff val="81000"/>
                <a:alpha val="14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9000000" scaled="0"/>
        </a:gradFill>
        <a:effectLst/>
      </p:bgPr>
    </p:bg>
    <p:spTree>
      <p:nvGrpSpPr>
        <p:cNvPr id="1" name=""/>
        <p:cNvGrpSpPr/>
        <p:nvPr/>
      </p:nvGrpSpPr>
      <p:grpSpPr/>
      <p:sp>
        <p:nvSpPr>
          <p:cNvPr id="20" name="Text Box 19"/>
          <p:cNvSpPr txBox="1"/>
          <p:nvPr/>
        </p:nvSpPr>
        <p:spPr>
          <a:xfrm>
            <a:off x="4578350" y="1870075"/>
            <a:ext cx="6108065" cy="2584450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</a:bodyPr>
          <a:p>
            <a:pPr algn="ctr"/>
            <a:r>
              <a:rPr lang="en-US" sz="5400">
                <a:solidFill>
                  <a:srgbClr val="E21B06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Arial Black" panose="020B0A04020102020204" charset="0"/>
                <a:sym typeface="+mn-ea"/>
              </a:rPr>
              <a:t>THIẾT KẾ RẬP ÁO ĐẦM </a:t>
            </a:r>
            <a:endParaRPr lang="en-US" sz="5400">
              <a:solidFill>
                <a:srgbClr val="E21B06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  <a:latin typeface="Arial Black" panose="020B0A04020102020204" charset="0"/>
              <a:sym typeface="+mn-ea"/>
            </a:endParaRPr>
          </a:p>
          <a:p>
            <a:pPr algn="ctr"/>
            <a:r>
              <a:rPr lang="en-US" sz="5400">
                <a:solidFill>
                  <a:srgbClr val="E21B06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Arial Black" panose="020B0A04020102020204" charset="0"/>
                <a:sym typeface="+mn-ea"/>
              </a:rPr>
              <a:t>BIẾN KIỂU</a:t>
            </a:r>
            <a:endParaRPr lang="en-US" sz="5400">
              <a:solidFill>
                <a:srgbClr val="E21B06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  <a:latin typeface="Arial Black" panose="020B0A04020102020204" charset="0"/>
              <a:sym typeface="+mn-ea"/>
            </a:endParaRPr>
          </a:p>
        </p:txBody>
      </p:sp>
      <p:pic>
        <p:nvPicPr>
          <p:cNvPr id="10" name="Content Placeholder 9"/>
          <p:cNvPicPr>
            <a:picLocks noChangeAspect="1"/>
          </p:cNvPicPr>
          <p:nvPr>
            <p:ph sz="half" idx="2"/>
          </p:nvPr>
        </p:nvPicPr>
        <p:blipFill>
          <a:blip r:embed="rId1"/>
          <a:srcRect b="36930"/>
          <a:stretch>
            <a:fillRect/>
          </a:stretch>
        </p:blipFill>
        <p:spPr>
          <a:xfrm flipH="1">
            <a:off x="-14605" y="-104775"/>
            <a:ext cx="4008120" cy="7030085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250"/>
    </mc:Choice>
    <mc:Fallback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" grpId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-84137"/>
            <a:ext cx="10972800" cy="1143000"/>
          </a:xfrm>
        </p:spPr>
        <p:txBody>
          <a:bodyPr/>
          <a:p>
            <a:r>
              <a:rPr lang="en-US" b="1">
                <a:latin typeface="Arial" panose="020B0604020202020204" pitchFamily="34" charset="0"/>
              </a:rPr>
              <a:t>Mục tiêu</a:t>
            </a:r>
            <a:endParaRPr lang="en-US" b="1">
              <a:latin typeface="Arial" panose="020B0604020202020204" pitchFamily="34" charset="0"/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10795" y="1797050"/>
            <a:ext cx="12233910" cy="120523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scene3d>
              <a:camera prst="orthographicFront"/>
              <a:lightRig rig="soft" dir="t">
                <a:rot lat="0" lon="0" rev="15600000"/>
              </a:lightRig>
            </a:scene3d>
            <a:sp3d extrusionH="57150" prstMaterial="softEdge">
              <a:bevelT w="25400" h="38100"/>
            </a:sp3d>
          </a:bodyPr>
          <a:p>
            <a:pPr algn="r">
              <a:lnSpc>
                <a:spcPct val="150000"/>
              </a:lnSpc>
            </a:pPr>
            <a:endParaRPr lang="en-US" sz="2800">
              <a:solidFill>
                <a:schemeClr val="accent4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5" name="Pentagon 4"/>
          <p:cNvSpPr/>
          <p:nvPr/>
        </p:nvSpPr>
        <p:spPr>
          <a:xfrm>
            <a:off x="-2540" y="1797685"/>
            <a:ext cx="2192655" cy="1203960"/>
          </a:xfrm>
          <a:prstGeom prst="homePlate">
            <a:avLst/>
          </a:prstGeom>
          <a:solidFill>
            <a:schemeClr val="accent1">
              <a:lumMod val="75000"/>
            </a:schemeClr>
          </a:solidFill>
          <a:ln>
            <a:solidFill>
              <a:srgbClr val="000000">
                <a:alpha val="0"/>
              </a:srgb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en-US">
              <a:latin typeface="Arial" panose="020B0604020202020204" pitchFamily="34" charset="0"/>
            </a:endParaRPr>
          </a:p>
        </p:txBody>
      </p:sp>
      <p:sp>
        <p:nvSpPr>
          <p:cNvPr id="7" name="Text Box 6"/>
          <p:cNvSpPr txBox="1"/>
          <p:nvPr/>
        </p:nvSpPr>
        <p:spPr>
          <a:xfrm>
            <a:off x="34925" y="2136775"/>
            <a:ext cx="2266950" cy="583565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en-US" sz="3200">
                <a:latin typeface="Arial" panose="020B0604020202020204" pitchFamily="34" charset="0"/>
              </a:rPr>
              <a:t>Kiến thức</a:t>
            </a:r>
            <a:endParaRPr lang="en-US" sz="3200">
              <a:latin typeface="Arial" panose="020B0604020202020204" pitchFamily="34" charset="0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34925" y="3001645"/>
            <a:ext cx="12226290" cy="1778000"/>
          </a:xfrm>
          <a:prstGeom prst="rect">
            <a:avLst/>
          </a:prstGeom>
          <a:solidFill>
            <a:srgbClr val="ACDB7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scene3d>
              <a:camera prst="orthographicFront"/>
              <a:lightRig rig="soft" dir="t">
                <a:rot lat="0" lon="0" rev="15600000"/>
              </a:lightRig>
            </a:scene3d>
            <a:sp3d extrusionH="57150" prstMaterial="softEdge">
              <a:bevelT w="25400" h="38100"/>
            </a:sp3d>
          </a:bodyPr>
          <a:p>
            <a:pPr algn="l"/>
            <a:r>
              <a:rPr lang="en-US" sz="2800">
                <a:solidFill>
                  <a:schemeClr val="accent4"/>
                </a:solidFill>
                <a:effectLst/>
                <a:latin typeface="Arial" panose="020B0604020202020204" pitchFamily="34" charset="0"/>
              </a:rPr>
              <a:t>                    </a:t>
            </a:r>
            <a:endParaRPr lang="en-US" sz="2800">
              <a:solidFill>
                <a:schemeClr val="accent4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9" name="Freeform 8"/>
          <p:cNvSpPr/>
          <p:nvPr/>
        </p:nvSpPr>
        <p:spPr>
          <a:xfrm>
            <a:off x="5715" y="3001645"/>
            <a:ext cx="2223770" cy="1748155"/>
          </a:xfrm>
          <a:custGeom>
            <a:avLst/>
            <a:gdLst>
              <a:gd name="connsiteX0" fmla="*/ 0 w 3502"/>
              <a:gd name="connsiteY0" fmla="*/ 0 h 2753"/>
              <a:gd name="connsiteX1" fmla="*/ 2584 w 3502"/>
              <a:gd name="connsiteY1" fmla="*/ 0 h 2753"/>
              <a:gd name="connsiteX2" fmla="*/ 3502 w 3502"/>
              <a:gd name="connsiteY2" fmla="*/ 1414 h 2753"/>
              <a:gd name="connsiteX3" fmla="*/ 2584 w 3502"/>
              <a:gd name="connsiteY3" fmla="*/ 2753 h 2753"/>
              <a:gd name="connsiteX4" fmla="*/ 0 w 3502"/>
              <a:gd name="connsiteY4" fmla="*/ 2753 h 2753"/>
              <a:gd name="connsiteX5" fmla="*/ 0 w 3502"/>
              <a:gd name="connsiteY5" fmla="*/ 0 h 275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3502" h="2753">
                <a:moveTo>
                  <a:pt x="0" y="0"/>
                </a:moveTo>
                <a:lnTo>
                  <a:pt x="2584" y="0"/>
                </a:lnTo>
                <a:lnTo>
                  <a:pt x="3502" y="1414"/>
                </a:lnTo>
                <a:lnTo>
                  <a:pt x="2584" y="2753"/>
                </a:lnTo>
                <a:lnTo>
                  <a:pt x="0" y="2753"/>
                </a:lnTo>
                <a:lnTo>
                  <a:pt x="0" y="0"/>
                </a:lnTo>
                <a:close/>
              </a:path>
            </a:pathLst>
          </a:custGeom>
          <a:solidFill>
            <a:srgbClr val="92D050"/>
          </a:solidFill>
          <a:ln>
            <a:solidFill>
              <a:srgbClr val="000000">
                <a:alpha val="0"/>
              </a:srgb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en-US">
              <a:latin typeface="Arial" panose="020B0604020202020204" pitchFamily="34" charset="0"/>
            </a:endParaRPr>
          </a:p>
        </p:txBody>
      </p:sp>
      <p:sp>
        <p:nvSpPr>
          <p:cNvPr id="10" name="Text Box 9"/>
          <p:cNvSpPr txBox="1"/>
          <p:nvPr/>
        </p:nvSpPr>
        <p:spPr>
          <a:xfrm>
            <a:off x="108585" y="3583940"/>
            <a:ext cx="2266950" cy="583565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en-US" sz="3200">
                <a:latin typeface="Arial" panose="020B0604020202020204" pitchFamily="34" charset="0"/>
              </a:rPr>
              <a:t>Kỹ năng</a:t>
            </a:r>
            <a:endParaRPr lang="en-US" sz="3200">
              <a:latin typeface="Arial" panose="020B0604020202020204" pitchFamily="34" charset="0"/>
            </a:endParaRPr>
          </a:p>
        </p:txBody>
      </p:sp>
      <p:sp>
        <p:nvSpPr>
          <p:cNvPr id="11" name="Rectangle 10"/>
          <p:cNvSpPr/>
          <p:nvPr/>
        </p:nvSpPr>
        <p:spPr>
          <a:xfrm>
            <a:off x="-7620" y="4749165"/>
            <a:ext cx="12240260" cy="2062480"/>
          </a:xfrm>
          <a:prstGeom prst="rect">
            <a:avLst/>
          </a:prstGeom>
          <a:solidFill>
            <a:srgbClr val="FD9A7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scene3d>
              <a:camera prst="orthographicFront"/>
              <a:lightRig rig="soft" dir="t">
                <a:rot lat="0" lon="0" rev="15600000"/>
              </a:lightRig>
            </a:scene3d>
            <a:sp3d extrusionH="57150" prstMaterial="softEdge">
              <a:bevelT w="25400" h="38100"/>
            </a:sp3d>
          </a:bodyPr>
          <a:p>
            <a:pPr algn="l">
              <a:lnSpc>
                <a:spcPct val="150000"/>
              </a:lnSpc>
            </a:pPr>
            <a:r>
              <a:rPr lang="en-US" sz="2800">
                <a:solidFill>
                  <a:schemeClr val="accent4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Arial" panose="020B0604020202020204" pitchFamily="34" charset="0"/>
              </a:rPr>
              <a:t>         </a:t>
            </a:r>
            <a:r>
              <a:rPr lang="en-US" sz="2800">
                <a:solidFill>
                  <a:schemeClr val="accent4"/>
                </a:solidFill>
                <a:effectLst/>
                <a:latin typeface="Arial" panose="020B0604020202020204" pitchFamily="34" charset="0"/>
              </a:rPr>
              <a:t>        </a:t>
            </a:r>
            <a:endParaRPr lang="en-US" sz="2800">
              <a:solidFill>
                <a:schemeClr val="accent4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12" name="Freeform 11"/>
          <p:cNvSpPr/>
          <p:nvPr/>
        </p:nvSpPr>
        <p:spPr>
          <a:xfrm>
            <a:off x="-44450" y="4749800"/>
            <a:ext cx="2324100" cy="2061210"/>
          </a:xfrm>
          <a:custGeom>
            <a:avLst/>
            <a:gdLst>
              <a:gd name="connsiteX0" fmla="*/ 0 w 3660"/>
              <a:gd name="connsiteY0" fmla="*/ 0 h 3246"/>
              <a:gd name="connsiteX1" fmla="*/ 2644 w 3660"/>
              <a:gd name="connsiteY1" fmla="*/ 0 h 3246"/>
              <a:gd name="connsiteX2" fmla="*/ 3660 w 3660"/>
              <a:gd name="connsiteY2" fmla="*/ 1629 h 3246"/>
              <a:gd name="connsiteX3" fmla="*/ 2644 w 3660"/>
              <a:gd name="connsiteY3" fmla="*/ 3246 h 3246"/>
              <a:gd name="connsiteX4" fmla="*/ 0 w 3660"/>
              <a:gd name="connsiteY4" fmla="*/ 3246 h 3246"/>
              <a:gd name="connsiteX5" fmla="*/ 0 w 3660"/>
              <a:gd name="connsiteY5" fmla="*/ 0 h 324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3660" h="3246">
                <a:moveTo>
                  <a:pt x="0" y="0"/>
                </a:moveTo>
                <a:lnTo>
                  <a:pt x="2644" y="0"/>
                </a:lnTo>
                <a:lnTo>
                  <a:pt x="3660" y="1629"/>
                </a:lnTo>
                <a:lnTo>
                  <a:pt x="2644" y="3246"/>
                </a:lnTo>
                <a:lnTo>
                  <a:pt x="0" y="3246"/>
                </a:lnTo>
                <a:lnTo>
                  <a:pt x="0" y="0"/>
                </a:lnTo>
                <a:close/>
              </a:path>
            </a:pathLst>
          </a:custGeom>
          <a:solidFill>
            <a:srgbClr val="FD471D"/>
          </a:solidFill>
          <a:ln>
            <a:solidFill>
              <a:srgbClr val="000000">
                <a:alpha val="0"/>
              </a:srgb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en-US">
              <a:latin typeface="Arial" panose="020B0604020202020204" pitchFamily="34" charset="0"/>
            </a:endParaRPr>
          </a:p>
        </p:txBody>
      </p:sp>
      <p:sp>
        <p:nvSpPr>
          <p:cNvPr id="13" name="Text Box 12"/>
          <p:cNvSpPr txBox="1"/>
          <p:nvPr/>
        </p:nvSpPr>
        <p:spPr>
          <a:xfrm>
            <a:off x="-6985" y="5160010"/>
            <a:ext cx="2266950" cy="583565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en-US" sz="3200">
                <a:latin typeface="Arial" panose="020B0604020202020204" pitchFamily="34" charset="0"/>
              </a:rPr>
              <a:t>Thái độ</a:t>
            </a:r>
            <a:endParaRPr lang="en-US" sz="3200">
              <a:latin typeface="Arial" panose="020B0604020202020204" pitchFamily="34" charset="0"/>
            </a:endParaRPr>
          </a:p>
        </p:txBody>
      </p:sp>
      <p:sp>
        <p:nvSpPr>
          <p:cNvPr id="6" name="Text Box 5"/>
          <p:cNvSpPr txBox="1"/>
          <p:nvPr/>
        </p:nvSpPr>
        <p:spPr>
          <a:xfrm>
            <a:off x="2007235" y="1688465"/>
            <a:ext cx="9909175" cy="1291590"/>
          </a:xfrm>
          <a:prstGeom prst="rect">
            <a:avLst/>
          </a:prstGeom>
          <a:noFill/>
        </p:spPr>
        <p:txBody>
          <a:bodyPr wrap="none" rtlCol="0">
            <a:spAutoFit/>
          </a:bodyPr>
          <a:p>
            <a:pPr algn="l">
              <a:lnSpc>
                <a:spcPct val="150000"/>
              </a:lnSpc>
            </a:pPr>
            <a:r>
              <a:rPr lang="en-US" sz="2600"/>
              <a:t>+ Nêu được các yêu cầu kỹ thuật về thiết kế rập áo đầm biến kiểu.</a:t>
            </a:r>
            <a:endParaRPr lang="en-US" sz="2600"/>
          </a:p>
          <a:p>
            <a:pPr algn="l">
              <a:lnSpc>
                <a:spcPct val="150000"/>
              </a:lnSpc>
            </a:pPr>
            <a:r>
              <a:rPr lang="en-US" sz="2600"/>
              <a:t>+ Trình bày được trình tự các bước thiết kế rập áo đầm biến kiểu.</a:t>
            </a:r>
            <a:endParaRPr lang="en-US" sz="2600"/>
          </a:p>
        </p:txBody>
      </p:sp>
      <p:sp>
        <p:nvSpPr>
          <p:cNvPr id="14" name="Text Box 13"/>
          <p:cNvSpPr txBox="1"/>
          <p:nvPr/>
        </p:nvSpPr>
        <p:spPr>
          <a:xfrm>
            <a:off x="2118360" y="3093085"/>
            <a:ext cx="10183495" cy="1419860"/>
          </a:xfrm>
          <a:prstGeom prst="rect">
            <a:avLst/>
          </a:prstGeom>
          <a:noFill/>
        </p:spPr>
        <p:txBody>
          <a:bodyPr wrap="none" rtlCol="0">
            <a:spAutoFit/>
          </a:bodyPr>
          <a:p>
            <a:pPr algn="l"/>
            <a:r>
              <a:rPr lang="en-US" sz="2600"/>
              <a:t>+ Hoàn thành bộ rập áo đầm biến kiểu mang tính thẩm mỹ,</a:t>
            </a:r>
            <a:endParaRPr lang="en-US" sz="2600"/>
          </a:p>
          <a:p>
            <a:pPr algn="l">
              <a:lnSpc>
                <a:spcPct val="100000"/>
              </a:lnSpc>
              <a:spcBef>
                <a:spcPts val="0"/>
              </a:spcBef>
              <a:spcAft>
                <a:spcPts val="1000"/>
              </a:spcAft>
            </a:pPr>
            <a:r>
              <a:rPr lang="en-US" sz="2600"/>
              <a:t>độc đáo và ứng dụng vào ngành may công nghiệp đúng qui trình.</a:t>
            </a:r>
            <a:endParaRPr lang="en-US" sz="2600"/>
          </a:p>
          <a:p>
            <a:pPr algn="l">
              <a:lnSpc>
                <a:spcPct val="100000"/>
              </a:lnSpc>
              <a:spcBef>
                <a:spcPts val="0"/>
              </a:spcBef>
              <a:spcAft>
                <a:spcPts val="1000"/>
              </a:spcAft>
            </a:pPr>
            <a:r>
              <a:rPr lang="en-US" sz="2600"/>
              <a:t>+ Tránh được sai hỏng trong quá trình thiết kế rập áo đầm biến kiểu.</a:t>
            </a:r>
            <a:endParaRPr lang="en-US" sz="2600"/>
          </a:p>
        </p:txBody>
      </p:sp>
      <p:sp>
        <p:nvSpPr>
          <p:cNvPr id="16" name="Text Box 15"/>
          <p:cNvSpPr txBox="1"/>
          <p:nvPr/>
        </p:nvSpPr>
        <p:spPr>
          <a:xfrm>
            <a:off x="2147570" y="4863465"/>
            <a:ext cx="10081260" cy="194818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pPr algn="l">
              <a:lnSpc>
                <a:spcPct val="100000"/>
              </a:lnSpc>
              <a:spcBef>
                <a:spcPts val="0"/>
              </a:spcBef>
              <a:spcAft>
                <a:spcPts val="1000"/>
              </a:spcAft>
            </a:pPr>
            <a:r>
              <a:rPr lang="en-US" sz="2600">
                <a:solidFill>
                  <a:schemeClr val="accent4"/>
                </a:solidFill>
                <a:latin typeface="Arial" panose="020B0604020202020204" pitchFamily="34" charset="0"/>
                <a:sym typeface="+mn-ea"/>
              </a:rPr>
              <a:t>+ Hình thành tính cẩn thận, thẩm mỹ, khả năng sáng tạo.</a:t>
            </a:r>
            <a:endParaRPr lang="en-US" sz="2600">
              <a:solidFill>
                <a:schemeClr val="accent4"/>
              </a:solidFill>
              <a:latin typeface="Arial" panose="020B0604020202020204" pitchFamily="34" charset="0"/>
              <a:sym typeface="+mn-ea"/>
            </a:endParaRPr>
          </a:p>
          <a:p>
            <a:pPr algn="l">
              <a:lnSpc>
                <a:spcPct val="100000"/>
              </a:lnSpc>
              <a:spcBef>
                <a:spcPts val="0"/>
              </a:spcBef>
              <a:spcAft>
                <a:spcPts val="1000"/>
              </a:spcAft>
            </a:pPr>
            <a:r>
              <a:rPr lang="en-US" sz="2600">
                <a:solidFill>
                  <a:schemeClr val="accent4"/>
                </a:solidFill>
                <a:latin typeface="Arial" panose="020B0604020202020204" pitchFamily="34" charset="0"/>
                <a:sym typeface="+mn-ea"/>
              </a:rPr>
              <a:t>+ Thực hiện tốt an toàn và vệ sinh công nghiệp.</a:t>
            </a:r>
            <a:endParaRPr lang="en-US" sz="2600">
              <a:solidFill>
                <a:schemeClr val="accent4"/>
              </a:solidFill>
              <a:latin typeface="Arial" panose="020B0604020202020204" pitchFamily="34" charset="0"/>
              <a:sym typeface="+mn-ea"/>
            </a:endParaRPr>
          </a:p>
          <a:p>
            <a:pPr algn="l">
              <a:lnSpc>
                <a:spcPct val="100000"/>
              </a:lnSpc>
            </a:pPr>
            <a:r>
              <a:rPr lang="en-US" sz="2600">
                <a:solidFill>
                  <a:schemeClr val="accent4"/>
                </a:solidFill>
                <a:latin typeface="Arial" panose="020B0604020202020204" pitchFamily="34" charset="0"/>
                <a:sym typeface="+mn-ea"/>
              </a:rPr>
              <a:t>+ Rèn luyện người học tính tự chủ, tự chịu trách nhiệm về việc học và nghiên cứu của mình.</a:t>
            </a:r>
            <a:endParaRPr lang="en-US" sz="2600"/>
          </a:p>
        </p:txBody>
      </p:sp>
      <p:sp>
        <p:nvSpPr>
          <p:cNvPr id="100" name="Text Box 99"/>
          <p:cNvSpPr txBox="1"/>
          <p:nvPr/>
        </p:nvSpPr>
        <p:spPr>
          <a:xfrm>
            <a:off x="34925" y="844550"/>
            <a:ext cx="12188825" cy="95313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pPr indent="0"/>
            <a:r>
              <a:rPr lang="en-US" sz="2800" b="0">
                <a:latin typeface="Arial" panose="020B0604020202020204" pitchFamily="34" charset="0"/>
                <a:cs typeface="Times New Roman" panose="02020603050405020304" charset="0"/>
              </a:rPr>
              <a:t>   </a:t>
            </a:r>
            <a:r>
              <a:rPr sz="2800" b="0">
                <a:latin typeface="Arial" panose="020B0604020202020204" pitchFamily="34" charset="0"/>
                <a:cs typeface="Times New Roman" panose="02020603050405020304" charset="0"/>
              </a:rPr>
              <a:t>Sau khi học xong bài này người học có khả năng </a:t>
            </a:r>
            <a:r>
              <a:rPr lang="en-US" sz="2800" b="0">
                <a:latin typeface="Arial" panose="020B0604020202020204" pitchFamily="34" charset="0"/>
                <a:cs typeface="Times New Roman" panose="02020603050405020304" charset="0"/>
              </a:rPr>
              <a:t>thực hiện những nội dung sau:</a:t>
            </a:r>
            <a:endParaRPr lang="en-US" sz="2800" b="0">
              <a:latin typeface="Arial" panose="020B0604020202020204" pitchFamily="34" charset="0"/>
              <a:cs typeface="Times New Roman" panose="02020603050405020304" charset="0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0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0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8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1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4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5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8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41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52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55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58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3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4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100" grpId="0"/>
      <p:bldP spid="7" grpId="0"/>
      <p:bldP spid="5" grpId="0" bldLvl="0" animBg="1"/>
      <p:bldP spid="4" grpId="0" bldLvl="0" animBg="1"/>
      <p:bldP spid="6" grpId="0"/>
      <p:bldP spid="8" grpId="0" bldLvl="0" animBg="1"/>
      <p:bldP spid="9" grpId="0" bldLvl="0" animBg="1"/>
      <p:bldP spid="10" grpId="0"/>
      <p:bldP spid="14" grpId="0"/>
      <p:bldP spid="11" grpId="0" bldLvl="0" animBg="1"/>
      <p:bldP spid="12" grpId="0" bldLvl="0" animBg="1"/>
      <p:bldP spid="13" grpId="0"/>
      <p:bldP spid="16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3" name="Rectangle 22"/>
          <p:cNvSpPr/>
          <p:nvPr/>
        </p:nvSpPr>
        <p:spPr>
          <a:xfrm>
            <a:off x="-67310" y="-20320"/>
            <a:ext cx="12372340" cy="6852920"/>
          </a:xfrm>
          <a:prstGeom prst="rect">
            <a:avLst/>
          </a:prstGeom>
          <a:solidFill>
            <a:srgbClr val="FFE0D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en-US"/>
          </a:p>
        </p:txBody>
      </p:sp>
      <p:pic>
        <p:nvPicPr>
          <p:cNvPr id="18" name="Picture 17"/>
          <p:cNvPicPr>
            <a:picLocks noChangeAspect="1"/>
          </p:cNvPicPr>
          <p:nvPr/>
        </p:nvPicPr>
        <p:blipFill>
          <a:blip r:embed="rId1"/>
          <a:srcRect t="33250" b="33574"/>
          <a:stretch>
            <a:fillRect/>
          </a:stretch>
        </p:blipFill>
        <p:spPr>
          <a:xfrm>
            <a:off x="4065270" y="5466080"/>
            <a:ext cx="4306570" cy="1428750"/>
          </a:xfrm>
          <a:prstGeom prst="rect">
            <a:avLst/>
          </a:prstGeom>
        </p:spPr>
      </p:pic>
      <p:sp>
        <p:nvSpPr>
          <p:cNvPr id="9" name="Rectangle 8"/>
          <p:cNvSpPr/>
          <p:nvPr/>
        </p:nvSpPr>
        <p:spPr>
          <a:xfrm>
            <a:off x="-50165" y="-34290"/>
            <a:ext cx="12292965" cy="857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D9A7E"/>
                </a:solidFill>
              </a14:hiddenFill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l"/>
            <a:r>
              <a:rPr lang="en-US" sz="3600" b="1">
                <a:solidFill>
                  <a:schemeClr val="tx1"/>
                </a:solidFill>
                <a:latin typeface="Arial Black" panose="020B0A04020102020204" charset="0"/>
                <a:sym typeface="+mn-ea"/>
              </a:rPr>
              <a:t>1.  Điều kiện cho trước</a:t>
            </a:r>
            <a:endParaRPr lang="en-US" sz="3600" b="1">
              <a:solidFill>
                <a:schemeClr val="tx1"/>
              </a:solidFill>
              <a:latin typeface="Arial Black" panose="020B0A04020102020204" charset="0"/>
              <a:sym typeface="+mn-ea"/>
            </a:endParaRPr>
          </a:p>
        </p:txBody>
      </p:sp>
      <p:pic>
        <p:nvPicPr>
          <p:cNvPr id="20" name="Picture 19"/>
          <p:cNvPicPr>
            <a:picLocks noChangeAspect="1"/>
          </p:cNvPicPr>
          <p:nvPr/>
        </p:nvPicPr>
        <p:blipFill>
          <a:blip r:embed="rId1"/>
          <a:srcRect r="7210" b="66794"/>
          <a:stretch>
            <a:fillRect/>
          </a:stretch>
        </p:blipFill>
        <p:spPr>
          <a:xfrm>
            <a:off x="8371840" y="5466080"/>
            <a:ext cx="3996055" cy="1430020"/>
          </a:xfrm>
          <a:prstGeom prst="rect">
            <a:avLst/>
          </a:prstGeom>
        </p:spPr>
      </p:pic>
      <p:pic>
        <p:nvPicPr>
          <p:cNvPr id="16" name="Picture 15"/>
          <p:cNvPicPr>
            <a:picLocks noChangeAspect="1"/>
          </p:cNvPicPr>
          <p:nvPr/>
        </p:nvPicPr>
        <p:blipFill>
          <a:blip r:embed="rId1"/>
          <a:srcRect t="66839"/>
          <a:stretch>
            <a:fillRect/>
          </a:stretch>
        </p:blipFill>
        <p:spPr>
          <a:xfrm>
            <a:off x="-111125" y="5450205"/>
            <a:ext cx="4306570" cy="1428115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-81915" y="1162685"/>
            <a:ext cx="4277360" cy="4417060"/>
          </a:xfrm>
          <a:prstGeom prst="rect">
            <a:avLst/>
          </a:prstGeom>
          <a:solidFill>
            <a:srgbClr val="C0947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marL="457200" indent="-457200" algn="l">
              <a:buFont typeface="Wingdings" panose="05000000000000000000" charset="0"/>
              <a:buChar char=""/>
            </a:pPr>
            <a:r>
              <a:rPr lang="en-US" sz="3600">
                <a:solidFill>
                  <a:schemeClr val="tx1"/>
                </a:solidFill>
                <a:latin typeface="Arial" panose="020B0604020202020204" pitchFamily="34" charset="0"/>
                <a:sym typeface="+mn-ea"/>
              </a:rPr>
              <a:t>1/ 2 áo đầm căn bản bằng vải mộc được may pen, ráp vai, sườn .</a:t>
            </a:r>
            <a:endParaRPr lang="en-US" sz="3600">
              <a:solidFill>
                <a:schemeClr val="tx1"/>
              </a:solidFill>
              <a:latin typeface="Arial" panose="020B0604020202020204" pitchFamily="34" charset="0"/>
              <a:sym typeface="+mn-ea"/>
            </a:endParaRPr>
          </a:p>
          <a:p>
            <a:pPr indent="0" algn="l">
              <a:buFont typeface="Wingdings" panose="05000000000000000000" charset="0"/>
              <a:buNone/>
            </a:pPr>
            <a:endParaRPr lang="en-US" sz="3200">
              <a:solidFill>
                <a:schemeClr val="tx1"/>
              </a:solidFill>
              <a:latin typeface="Arial" panose="020B0604020202020204" pitchFamily="34" charset="0"/>
              <a:sym typeface="+mn-ea"/>
            </a:endParaRPr>
          </a:p>
          <a:p>
            <a:pPr marL="457200" indent="-457200" algn="l">
              <a:buFont typeface="Wingdings" panose="05000000000000000000" charset="0"/>
              <a:buChar char=""/>
            </a:pPr>
            <a:endParaRPr lang="en-US" sz="3200">
              <a:solidFill>
                <a:schemeClr val="tx1"/>
              </a:solidFill>
              <a:latin typeface="Arial" panose="020B0604020202020204" pitchFamily="34" charset="0"/>
              <a:sym typeface="+mn-ea"/>
            </a:endParaRPr>
          </a:p>
        </p:txBody>
      </p:sp>
      <p:grpSp>
        <p:nvGrpSpPr>
          <p:cNvPr id="19" name="Group 18"/>
          <p:cNvGrpSpPr/>
          <p:nvPr/>
        </p:nvGrpSpPr>
        <p:grpSpPr>
          <a:xfrm rot="5400000">
            <a:off x="7248525" y="871220"/>
            <a:ext cx="1884680" cy="5517515"/>
            <a:chOff x="10456" y="1670"/>
            <a:chExt cx="2566" cy="8560"/>
          </a:xfrm>
        </p:grpSpPr>
        <p:grpSp>
          <p:nvGrpSpPr>
            <p:cNvPr id="17" name="Group 16"/>
            <p:cNvGrpSpPr/>
            <p:nvPr/>
          </p:nvGrpSpPr>
          <p:grpSpPr>
            <a:xfrm>
              <a:off x="10456" y="1670"/>
              <a:ext cx="2566" cy="8560"/>
              <a:chOff x="10456" y="1670"/>
              <a:chExt cx="2566" cy="8560"/>
            </a:xfrm>
          </p:grpSpPr>
          <p:sp>
            <p:nvSpPr>
              <p:cNvPr id="5" name="Freeform 4"/>
              <p:cNvSpPr/>
              <p:nvPr/>
            </p:nvSpPr>
            <p:spPr>
              <a:xfrm>
                <a:off x="12047" y="1671"/>
                <a:ext cx="769" cy="667"/>
              </a:xfrm>
              <a:custGeom>
                <a:avLst/>
                <a:gdLst>
                  <a:gd name="connsiteX0" fmla="*/ 0 w 769"/>
                  <a:gd name="connsiteY0" fmla="*/ 0 h 667"/>
                  <a:gd name="connsiteX1" fmla="*/ 720 w 769"/>
                  <a:gd name="connsiteY1" fmla="*/ 116 h 667"/>
                  <a:gd name="connsiteX2" fmla="*/ 769 w 769"/>
                  <a:gd name="connsiteY2" fmla="*/ 667 h 667"/>
                  <a:gd name="connsiteX3" fmla="*/ 80 w 769"/>
                  <a:gd name="connsiteY3" fmla="*/ 503 h 667"/>
                  <a:gd name="connsiteX4" fmla="*/ 0 w 769"/>
                  <a:gd name="connsiteY4" fmla="*/ 0 h 66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769" h="667">
                    <a:moveTo>
                      <a:pt x="0" y="0"/>
                    </a:moveTo>
                    <a:cubicBezTo>
                      <a:pt x="230" y="92"/>
                      <a:pt x="269" y="184"/>
                      <a:pt x="720" y="116"/>
                    </a:cubicBezTo>
                    <a:lnTo>
                      <a:pt x="769" y="667"/>
                    </a:lnTo>
                    <a:lnTo>
                      <a:pt x="80" y="503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F77581"/>
              </a:solidFill>
              <a:ln>
                <a:solidFill>
                  <a:schemeClr val="accent6">
                    <a:lumMod val="50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p>
                <a:pPr algn="ctr"/>
                <a:endParaRPr lang="en-US"/>
              </a:p>
            </p:txBody>
          </p:sp>
          <p:sp>
            <p:nvSpPr>
              <p:cNvPr id="10" name="Freeform 9"/>
              <p:cNvSpPr/>
              <p:nvPr/>
            </p:nvSpPr>
            <p:spPr>
              <a:xfrm>
                <a:off x="10674" y="2383"/>
                <a:ext cx="793" cy="1502"/>
              </a:xfrm>
              <a:custGeom>
                <a:avLst/>
                <a:gdLst>
                  <a:gd name="connsiteX0" fmla="*/ 80 w 793"/>
                  <a:gd name="connsiteY0" fmla="*/ 0 h 1502"/>
                  <a:gd name="connsiteX1" fmla="*/ 0 w 793"/>
                  <a:gd name="connsiteY1" fmla="*/ 1368 h 1502"/>
                  <a:gd name="connsiteX2" fmla="*/ 793 w 793"/>
                  <a:gd name="connsiteY2" fmla="*/ 1502 h 1502"/>
                  <a:gd name="connsiteX3" fmla="*/ 718 w 793"/>
                  <a:gd name="connsiteY3" fmla="*/ 122 h 1502"/>
                  <a:gd name="connsiteX4" fmla="*/ 80 w 793"/>
                  <a:gd name="connsiteY4" fmla="*/ 0 h 150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793" h="1502">
                    <a:moveTo>
                      <a:pt x="80" y="0"/>
                    </a:moveTo>
                    <a:cubicBezTo>
                      <a:pt x="462" y="880"/>
                      <a:pt x="435" y="1050"/>
                      <a:pt x="0" y="1368"/>
                    </a:cubicBezTo>
                    <a:lnTo>
                      <a:pt x="793" y="1502"/>
                    </a:lnTo>
                    <a:lnTo>
                      <a:pt x="718" y="122"/>
                    </a:lnTo>
                    <a:lnTo>
                      <a:pt x="80" y="0"/>
                    </a:lnTo>
                    <a:close/>
                  </a:path>
                </a:pathLst>
              </a:custGeom>
              <a:solidFill>
                <a:srgbClr val="F77581"/>
              </a:solidFill>
              <a:ln>
                <a:solidFill>
                  <a:schemeClr val="accent6">
                    <a:lumMod val="50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p>
                <a:pPr algn="ctr"/>
                <a:endParaRPr lang="en-US"/>
              </a:p>
            </p:txBody>
          </p:sp>
          <p:sp>
            <p:nvSpPr>
              <p:cNvPr id="11" name="Freeform 10"/>
              <p:cNvSpPr/>
              <p:nvPr/>
            </p:nvSpPr>
            <p:spPr>
              <a:xfrm>
                <a:off x="10456" y="1670"/>
                <a:ext cx="2566" cy="8561"/>
              </a:xfrm>
              <a:custGeom>
                <a:avLst/>
                <a:gdLst>
                  <a:gd name="connsiteX0" fmla="*/ 2351 w 2565"/>
                  <a:gd name="connsiteY0" fmla="*/ 540 h 8561"/>
                  <a:gd name="connsiteX1" fmla="*/ 2473 w 2565"/>
                  <a:gd name="connsiteY1" fmla="*/ 1633 h 8561"/>
                  <a:gd name="connsiteX2" fmla="*/ 2566 w 2565"/>
                  <a:gd name="connsiteY2" fmla="*/ 4156 h 8561"/>
                  <a:gd name="connsiteX3" fmla="*/ 2437 w 2565"/>
                  <a:gd name="connsiteY3" fmla="*/ 8440 h 8561"/>
                  <a:gd name="connsiteX4" fmla="*/ 22 w 2565"/>
                  <a:gd name="connsiteY4" fmla="*/ 8377 h 8561"/>
                  <a:gd name="connsiteX5" fmla="*/ 469 w 2565"/>
                  <a:gd name="connsiteY5" fmla="*/ 4744 h 8561"/>
                  <a:gd name="connsiteX6" fmla="*/ 239 w 2565"/>
                  <a:gd name="connsiteY6" fmla="*/ 2072 h 8561"/>
                  <a:gd name="connsiteX7" fmla="*/ 330 w 2565"/>
                  <a:gd name="connsiteY7" fmla="*/ 712 h 8561"/>
                  <a:gd name="connsiteX8" fmla="*/ 1584 w 2565"/>
                  <a:gd name="connsiteY8" fmla="*/ 0 h 8561"/>
                  <a:gd name="connsiteX9" fmla="*/ 2351 w 2565"/>
                  <a:gd name="connsiteY9" fmla="*/ 540 h 8561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</a:cxnLst>
                <a:rect l="l" t="t" r="r" b="b"/>
                <a:pathLst>
                  <a:path w="2566" h="8561">
                    <a:moveTo>
                      <a:pt x="2351" y="540"/>
                    </a:moveTo>
                    <a:cubicBezTo>
                      <a:pt x="2406" y="986"/>
                      <a:pt x="2465" y="1267"/>
                      <a:pt x="2473" y="1633"/>
                    </a:cubicBezTo>
                    <a:cubicBezTo>
                      <a:pt x="2601" y="3271"/>
                      <a:pt x="2529" y="2814"/>
                      <a:pt x="2566" y="4156"/>
                    </a:cubicBezTo>
                    <a:cubicBezTo>
                      <a:pt x="2558" y="5731"/>
                      <a:pt x="2404" y="7220"/>
                      <a:pt x="2437" y="8440"/>
                    </a:cubicBezTo>
                    <a:cubicBezTo>
                      <a:pt x="1297" y="8678"/>
                      <a:pt x="710" y="8515"/>
                      <a:pt x="22" y="8377"/>
                    </a:cubicBezTo>
                    <a:cubicBezTo>
                      <a:pt x="-79" y="6842"/>
                      <a:pt x="187" y="5247"/>
                      <a:pt x="469" y="4744"/>
                    </a:cubicBezTo>
                    <a:cubicBezTo>
                      <a:pt x="953" y="3808"/>
                      <a:pt x="331" y="2600"/>
                      <a:pt x="239" y="2072"/>
                    </a:cubicBezTo>
                    <a:cubicBezTo>
                      <a:pt x="785" y="2101"/>
                      <a:pt x="807" y="1411"/>
                      <a:pt x="330" y="712"/>
                    </a:cubicBezTo>
                    <a:lnTo>
                      <a:pt x="1584" y="0"/>
                    </a:lnTo>
                    <a:cubicBezTo>
                      <a:pt x="1741" y="187"/>
                      <a:pt x="1857" y="593"/>
                      <a:pt x="2351" y="540"/>
                    </a:cubicBezTo>
                    <a:close/>
                  </a:path>
                </a:pathLst>
              </a:custGeom>
              <a:solidFill>
                <a:srgbClr val="E21B06"/>
              </a:solidFill>
              <a:ln>
                <a:solidFill>
                  <a:srgbClr val="F21A4D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p>
                <a:pPr algn="ctr"/>
                <a:endParaRPr lang="en-US"/>
              </a:p>
            </p:txBody>
          </p:sp>
          <p:grpSp>
            <p:nvGrpSpPr>
              <p:cNvPr id="12" name="Group 11"/>
              <p:cNvGrpSpPr/>
              <p:nvPr/>
            </p:nvGrpSpPr>
            <p:grpSpPr>
              <a:xfrm rot="0">
                <a:off x="11076" y="4050"/>
                <a:ext cx="1091" cy="3764"/>
                <a:chOff x="10790" y="4222"/>
                <a:chExt cx="1091" cy="3764"/>
              </a:xfrm>
            </p:grpSpPr>
            <p:sp>
              <p:nvSpPr>
                <p:cNvPr id="15" name="Freeform 14"/>
                <p:cNvSpPr/>
                <p:nvPr/>
              </p:nvSpPr>
              <p:spPr>
                <a:xfrm>
                  <a:off x="10790" y="4222"/>
                  <a:ext cx="892" cy="430"/>
                </a:xfrm>
                <a:custGeom>
                  <a:avLst/>
                  <a:gdLst>
                    <a:gd name="connisteX0" fmla="*/ 0 w 619125"/>
                    <a:gd name="connsiteY0" fmla="*/ 295275 h 295275"/>
                    <a:gd name="connisteX1" fmla="*/ 619125 w 619125"/>
                    <a:gd name="connsiteY1" fmla="*/ 0 h 295275"/>
                  </a:gdLst>
                  <a:ahLst/>
                  <a:cxnLst>
                    <a:cxn ang="0">
                      <a:pos x="connisteX0" y="connsiteY0"/>
                    </a:cxn>
                    <a:cxn ang="0">
                      <a:pos x="connisteX1" y="connsiteY1"/>
                    </a:cxn>
                  </a:cxnLst>
                  <a:rect l="l" t="t" r="r" b="b"/>
                  <a:pathLst>
                    <a:path w="619125" h="295275">
                      <a:moveTo>
                        <a:pt x="0" y="295275"/>
                      </a:moveTo>
                      <a:lnTo>
                        <a:pt x="619125" y="0"/>
                      </a:lnTo>
                    </a:path>
                  </a:pathLst>
                </a:custGeom>
                <a:noFill/>
                <a:ln w="28575">
                  <a:solidFill>
                    <a:schemeClr val="accent6">
                      <a:lumMod val="50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p>
                  <a:pPr algn="ctr"/>
                  <a:endParaRPr lang="en-US"/>
                </a:p>
              </p:txBody>
            </p:sp>
            <p:sp>
              <p:nvSpPr>
                <p:cNvPr id="21" name="Freeform 20"/>
                <p:cNvSpPr/>
                <p:nvPr/>
              </p:nvSpPr>
              <p:spPr>
                <a:xfrm>
                  <a:off x="11567" y="4402"/>
                  <a:ext cx="315" cy="3585"/>
                </a:xfrm>
                <a:custGeom>
                  <a:avLst/>
                  <a:gdLst>
                    <a:gd name="connsiteX0" fmla="*/ 335 w 343"/>
                    <a:gd name="connsiteY0" fmla="*/ 0 h 3881"/>
                    <a:gd name="connsiteX1" fmla="*/ 0 w 343"/>
                    <a:gd name="connsiteY1" fmla="*/ 3881 h 3881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</a:cxnLst>
                  <a:rect l="l" t="t" r="r" b="b"/>
                  <a:pathLst>
                    <a:path w="344" h="3881">
                      <a:moveTo>
                        <a:pt x="335" y="0"/>
                      </a:moveTo>
                      <a:cubicBezTo>
                        <a:pt x="405" y="1856"/>
                        <a:pt x="45" y="2621"/>
                        <a:pt x="0" y="3881"/>
                      </a:cubicBezTo>
                    </a:path>
                  </a:pathLst>
                </a:custGeom>
                <a:noFill/>
                <a:ln w="28575">
                  <a:solidFill>
                    <a:schemeClr val="accent6">
                      <a:lumMod val="50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p>
                  <a:pPr algn="ctr"/>
                  <a:endParaRPr lang="en-US"/>
                </a:p>
              </p:txBody>
            </p:sp>
          </p:grpSp>
          <p:sp>
            <p:nvSpPr>
              <p:cNvPr id="22" name="Freeform 21"/>
              <p:cNvSpPr/>
              <p:nvPr/>
            </p:nvSpPr>
            <p:spPr>
              <a:xfrm>
                <a:off x="10825" y="1740"/>
                <a:ext cx="1276" cy="721"/>
              </a:xfrm>
              <a:custGeom>
                <a:avLst/>
                <a:gdLst>
                  <a:gd name="connisteX0" fmla="*/ 0 w 810260"/>
                  <a:gd name="connsiteY0" fmla="*/ 457835 h 457835"/>
                  <a:gd name="connisteX1" fmla="*/ 810260 w 810260"/>
                  <a:gd name="connsiteY1" fmla="*/ 0 h 457835"/>
                </a:gdLst>
                <a:ahLst/>
                <a:cxnLst>
                  <a:cxn ang="0">
                    <a:pos x="connisteX0" y="connsiteY0"/>
                  </a:cxn>
                  <a:cxn ang="0">
                    <a:pos x="connisteX1" y="connsiteY1"/>
                  </a:cxn>
                </a:cxnLst>
                <a:rect l="l" t="t" r="r" b="b"/>
                <a:pathLst>
                  <a:path w="810260" h="457835">
                    <a:moveTo>
                      <a:pt x="0" y="457835"/>
                    </a:moveTo>
                    <a:lnTo>
                      <a:pt x="810260" y="0"/>
                    </a:lnTo>
                  </a:path>
                </a:pathLst>
              </a:custGeom>
              <a:noFill/>
              <a:ln w="28575">
                <a:solidFill>
                  <a:schemeClr val="accent6">
                    <a:lumMod val="50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p>
                <a:pPr algn="ctr"/>
                <a:endParaRPr lang="en-US"/>
              </a:p>
            </p:txBody>
          </p:sp>
        </p:grpSp>
        <p:sp>
          <p:nvSpPr>
            <p:cNvPr id="24" name="Freeform 23"/>
            <p:cNvSpPr/>
            <p:nvPr/>
          </p:nvSpPr>
          <p:spPr>
            <a:xfrm>
              <a:off x="10676" y="3728"/>
              <a:ext cx="616" cy="6386"/>
            </a:xfrm>
            <a:custGeom>
              <a:avLst/>
              <a:gdLst>
                <a:gd name="connsiteX0" fmla="*/ 199 w 674"/>
                <a:gd name="connsiteY0" fmla="*/ 0 h 6913"/>
                <a:gd name="connsiteX1" fmla="*/ 617 w 674"/>
                <a:gd name="connsiteY1" fmla="*/ 1449 h 6913"/>
                <a:gd name="connsiteX2" fmla="*/ 362 w 674"/>
                <a:gd name="connsiteY2" fmla="*/ 3371 h 6913"/>
                <a:gd name="connsiteX3" fmla="*/ 11 w 674"/>
                <a:gd name="connsiteY3" fmla="*/ 5349 h 6913"/>
                <a:gd name="connsiteX4" fmla="*/ 0 w 674"/>
                <a:gd name="connsiteY4" fmla="*/ 6913 h 691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674" h="6913">
                  <a:moveTo>
                    <a:pt x="199" y="0"/>
                  </a:moveTo>
                  <a:cubicBezTo>
                    <a:pt x="382" y="541"/>
                    <a:pt x="376" y="384"/>
                    <a:pt x="617" y="1449"/>
                  </a:cubicBezTo>
                  <a:cubicBezTo>
                    <a:pt x="729" y="1996"/>
                    <a:pt x="693" y="2583"/>
                    <a:pt x="362" y="3371"/>
                  </a:cubicBezTo>
                  <a:cubicBezTo>
                    <a:pt x="105" y="4036"/>
                    <a:pt x="52" y="4649"/>
                    <a:pt x="11" y="5349"/>
                  </a:cubicBezTo>
                  <a:lnTo>
                    <a:pt x="0" y="6913"/>
                  </a:lnTo>
                </a:path>
              </a:pathLst>
            </a:custGeom>
            <a:noFill/>
            <a:ln w="28575">
              <a:solidFill>
                <a:schemeClr val="accent6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p>
              <a:pPr algn="ctr"/>
              <a:endParaRPr lang="en-US"/>
            </a:p>
          </p:txBody>
        </p:sp>
      </p:grpSp>
      <p:sp>
        <p:nvSpPr>
          <p:cNvPr id="25" name="Freeform 24"/>
          <p:cNvSpPr/>
          <p:nvPr/>
        </p:nvSpPr>
        <p:spPr>
          <a:xfrm rot="5400000">
            <a:off x="7339965" y="1016000"/>
            <a:ext cx="452755" cy="4116070"/>
          </a:xfrm>
          <a:custGeom>
            <a:avLst/>
            <a:gdLst>
              <a:gd name="connsiteX0" fmla="*/ 199 w 674"/>
              <a:gd name="connsiteY0" fmla="*/ 0 h 6913"/>
              <a:gd name="connsiteX1" fmla="*/ 617 w 674"/>
              <a:gd name="connsiteY1" fmla="*/ 1449 h 6913"/>
              <a:gd name="connsiteX2" fmla="*/ 362 w 674"/>
              <a:gd name="connsiteY2" fmla="*/ 3371 h 6913"/>
              <a:gd name="connsiteX3" fmla="*/ 11 w 674"/>
              <a:gd name="connsiteY3" fmla="*/ 5349 h 6913"/>
              <a:gd name="connsiteX4" fmla="*/ 0 w 674"/>
              <a:gd name="connsiteY4" fmla="*/ 6913 h 691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674" h="6913">
                <a:moveTo>
                  <a:pt x="199" y="0"/>
                </a:moveTo>
                <a:cubicBezTo>
                  <a:pt x="382" y="541"/>
                  <a:pt x="376" y="384"/>
                  <a:pt x="617" y="1449"/>
                </a:cubicBezTo>
                <a:cubicBezTo>
                  <a:pt x="729" y="1996"/>
                  <a:pt x="693" y="2583"/>
                  <a:pt x="362" y="3371"/>
                </a:cubicBezTo>
                <a:cubicBezTo>
                  <a:pt x="105" y="4036"/>
                  <a:pt x="52" y="4649"/>
                  <a:pt x="11" y="5349"/>
                </a:cubicBezTo>
                <a:lnTo>
                  <a:pt x="0" y="6913"/>
                </a:lnTo>
              </a:path>
            </a:pathLst>
          </a:custGeom>
          <a:noFill/>
          <a:ln w="2857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en-US"/>
          </a:p>
        </p:txBody>
      </p:sp>
      <p:grpSp>
        <p:nvGrpSpPr>
          <p:cNvPr id="32" name="Group 31"/>
          <p:cNvGrpSpPr/>
          <p:nvPr/>
        </p:nvGrpSpPr>
        <p:grpSpPr>
          <a:xfrm rot="5400000">
            <a:off x="7802245" y="2330450"/>
            <a:ext cx="801370" cy="2426335"/>
            <a:chOff x="10790" y="4222"/>
            <a:chExt cx="1091" cy="3764"/>
          </a:xfrm>
        </p:grpSpPr>
        <p:sp>
          <p:nvSpPr>
            <p:cNvPr id="26" name="Freeform 25"/>
            <p:cNvSpPr/>
            <p:nvPr/>
          </p:nvSpPr>
          <p:spPr>
            <a:xfrm>
              <a:off x="10790" y="4222"/>
              <a:ext cx="892" cy="430"/>
            </a:xfrm>
            <a:custGeom>
              <a:avLst/>
              <a:gdLst>
                <a:gd name="connisteX0" fmla="*/ 0 w 619125"/>
                <a:gd name="connsiteY0" fmla="*/ 295275 h 295275"/>
                <a:gd name="connisteX1" fmla="*/ 619125 w 619125"/>
                <a:gd name="connsiteY1" fmla="*/ 0 h 295275"/>
              </a:gdLst>
              <a:ahLst/>
              <a:cxnLst>
                <a:cxn ang="0">
                  <a:pos x="connisteX0" y="connsiteY0"/>
                </a:cxn>
                <a:cxn ang="0">
                  <a:pos x="connisteX1" y="connsiteY1"/>
                </a:cxn>
              </a:cxnLst>
              <a:rect l="l" t="t" r="r" b="b"/>
              <a:pathLst>
                <a:path w="619125" h="295275">
                  <a:moveTo>
                    <a:pt x="0" y="295275"/>
                  </a:moveTo>
                  <a:lnTo>
                    <a:pt x="619125" y="0"/>
                  </a:lnTo>
                </a:path>
              </a:pathLst>
            </a:custGeom>
            <a:noFill/>
            <a:ln w="28575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p>
              <a:pPr algn="ctr"/>
              <a:endParaRPr lang="en-US"/>
            </a:p>
          </p:txBody>
        </p:sp>
        <p:sp>
          <p:nvSpPr>
            <p:cNvPr id="27" name="Freeform 26"/>
            <p:cNvSpPr/>
            <p:nvPr/>
          </p:nvSpPr>
          <p:spPr>
            <a:xfrm>
              <a:off x="11567" y="4402"/>
              <a:ext cx="315" cy="3585"/>
            </a:xfrm>
            <a:custGeom>
              <a:avLst/>
              <a:gdLst>
                <a:gd name="connsiteX0" fmla="*/ 335 w 343"/>
                <a:gd name="connsiteY0" fmla="*/ 0 h 3881"/>
                <a:gd name="connsiteX1" fmla="*/ 0 w 343"/>
                <a:gd name="connsiteY1" fmla="*/ 3881 h 388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344" h="3881">
                  <a:moveTo>
                    <a:pt x="335" y="0"/>
                  </a:moveTo>
                  <a:cubicBezTo>
                    <a:pt x="405" y="1856"/>
                    <a:pt x="45" y="2621"/>
                    <a:pt x="0" y="3881"/>
                  </a:cubicBezTo>
                </a:path>
              </a:pathLst>
            </a:custGeom>
            <a:noFill/>
            <a:ln w="28575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p>
              <a:pPr algn="ctr"/>
              <a:endParaRPr lang="en-US"/>
            </a:p>
          </p:txBody>
        </p:sp>
      </p:grpSp>
      <p:sp>
        <p:nvSpPr>
          <p:cNvPr id="28" name="Freeform 27"/>
          <p:cNvSpPr/>
          <p:nvPr/>
        </p:nvSpPr>
        <p:spPr>
          <a:xfrm rot="5400000">
            <a:off x="10205085" y="3193415"/>
            <a:ext cx="937260" cy="464820"/>
          </a:xfrm>
          <a:custGeom>
            <a:avLst/>
            <a:gdLst>
              <a:gd name="connisteX0" fmla="*/ 0 w 810260"/>
              <a:gd name="connsiteY0" fmla="*/ 457835 h 457835"/>
              <a:gd name="connisteX1" fmla="*/ 810260 w 810260"/>
              <a:gd name="connsiteY1" fmla="*/ 0 h 457835"/>
            </a:gdLst>
            <a:ahLst/>
            <a:cxnLst>
              <a:cxn ang="0">
                <a:pos x="connisteX0" y="connsiteY0"/>
              </a:cxn>
              <a:cxn ang="0">
                <a:pos x="connisteX1" y="connsiteY1"/>
              </a:cxn>
            </a:cxnLst>
            <a:rect l="l" t="t" r="r" b="b"/>
            <a:pathLst>
              <a:path w="810260" h="457835">
                <a:moveTo>
                  <a:pt x="0" y="457835"/>
                </a:moveTo>
                <a:lnTo>
                  <a:pt x="810260" y="0"/>
                </a:lnTo>
              </a:path>
            </a:pathLst>
          </a:custGeom>
          <a:noFill/>
          <a:ln w="2857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en-US"/>
          </a:p>
        </p:txBody>
      </p:sp>
      <p:sp>
        <p:nvSpPr>
          <p:cNvPr id="30" name="Rectangle 29"/>
          <p:cNvSpPr/>
          <p:nvPr/>
        </p:nvSpPr>
        <p:spPr>
          <a:xfrm>
            <a:off x="4195445" y="1191260"/>
            <a:ext cx="4176395" cy="4356100"/>
          </a:xfrm>
          <a:prstGeom prst="rect">
            <a:avLst/>
          </a:prstGeom>
          <a:solidFill>
            <a:srgbClr val="E6E6D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marL="457200" indent="-457200" algn="l">
              <a:buFont typeface="Wingdings" panose="05000000000000000000" charset="0"/>
              <a:buChar char=""/>
            </a:pPr>
            <a:r>
              <a:rPr lang="en-US" sz="3600">
                <a:solidFill>
                  <a:schemeClr val="tx1"/>
                </a:solidFill>
                <a:latin typeface="Arial" panose="020B0604020202020204" pitchFamily="34" charset="0"/>
                <a:sym typeface="+mn-ea"/>
              </a:rPr>
              <a:t>Kéo cắt vải, kéo bấm.</a:t>
            </a:r>
            <a:endParaRPr lang="en-US" sz="3600">
              <a:solidFill>
                <a:schemeClr val="tx1"/>
              </a:solidFill>
              <a:latin typeface="Arial" panose="020B0604020202020204" pitchFamily="34" charset="0"/>
              <a:sym typeface="+mn-ea"/>
            </a:endParaRPr>
          </a:p>
          <a:p>
            <a:pPr marL="457200" indent="-457200" algn="l">
              <a:buFont typeface="Wingdings" panose="05000000000000000000" charset="0"/>
              <a:buChar char=""/>
            </a:pPr>
            <a:r>
              <a:rPr lang="en-US" sz="3600">
                <a:solidFill>
                  <a:schemeClr val="tx1"/>
                </a:solidFill>
                <a:latin typeface="Arial" panose="020B0604020202020204" pitchFamily="34" charset="0"/>
                <a:sym typeface="+mn-ea"/>
              </a:rPr>
              <a:t>Kim ghim.</a:t>
            </a:r>
            <a:endParaRPr lang="en-US" sz="3600">
              <a:solidFill>
                <a:schemeClr val="tx1"/>
              </a:solidFill>
              <a:latin typeface="Arial" panose="020B0604020202020204" pitchFamily="34" charset="0"/>
              <a:sym typeface="+mn-ea"/>
            </a:endParaRPr>
          </a:p>
          <a:p>
            <a:pPr marL="457200" indent="-457200" algn="l">
              <a:buFont typeface="Wingdings" panose="05000000000000000000" charset="0"/>
              <a:buChar char=""/>
            </a:pPr>
            <a:r>
              <a:rPr lang="en-US" sz="3600">
                <a:solidFill>
                  <a:schemeClr val="tx1"/>
                </a:solidFill>
                <a:latin typeface="Arial" panose="020B0604020202020204" pitchFamily="34" charset="0"/>
                <a:sym typeface="+mn-ea"/>
              </a:rPr>
              <a:t>Thước dây, thước thẳng.</a:t>
            </a:r>
            <a:endParaRPr lang="en-US" sz="3600">
              <a:solidFill>
                <a:schemeClr val="tx1"/>
              </a:solidFill>
              <a:latin typeface="Arial" panose="020B0604020202020204" pitchFamily="34" charset="0"/>
              <a:sym typeface="+mn-ea"/>
            </a:endParaRPr>
          </a:p>
          <a:p>
            <a:pPr marL="457200" indent="-457200" algn="l">
              <a:buFont typeface="Wingdings" panose="05000000000000000000" charset="0"/>
              <a:buChar char=""/>
            </a:pPr>
            <a:r>
              <a:rPr lang="en-US" sz="3600">
                <a:solidFill>
                  <a:schemeClr val="tx1"/>
                </a:solidFill>
                <a:latin typeface="Arial" panose="020B0604020202020204" pitchFamily="34" charset="0"/>
                <a:sym typeface="+mn-ea"/>
              </a:rPr>
              <a:t>Bút chì, bút lông</a:t>
            </a:r>
            <a:r>
              <a:rPr lang="en-US" sz="3200">
                <a:solidFill>
                  <a:schemeClr val="tx1"/>
                </a:solidFill>
                <a:latin typeface="Arial" panose="020B0604020202020204" pitchFamily="34" charset="0"/>
                <a:sym typeface="+mn-ea"/>
              </a:rPr>
              <a:t>.</a:t>
            </a:r>
            <a:endParaRPr lang="en-US" sz="3200">
              <a:solidFill>
                <a:schemeClr val="tx1"/>
              </a:solidFill>
              <a:latin typeface="Arial" panose="020B0604020202020204" pitchFamily="34" charset="0"/>
              <a:sym typeface="+mn-ea"/>
            </a:endParaRPr>
          </a:p>
        </p:txBody>
      </p:sp>
      <p:sp>
        <p:nvSpPr>
          <p:cNvPr id="31" name="Rectangle 30"/>
          <p:cNvSpPr/>
          <p:nvPr/>
        </p:nvSpPr>
        <p:spPr>
          <a:xfrm>
            <a:off x="4128135" y="981075"/>
            <a:ext cx="4304665" cy="725170"/>
          </a:xfrm>
          <a:prstGeom prst="rect">
            <a:avLst/>
          </a:prstGeom>
          <a:solidFill>
            <a:schemeClr val="bg2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r>
              <a:rPr lang="en-US" sz="3600" b="1">
                <a:solidFill>
                  <a:schemeClr val="bg1"/>
                </a:solidFill>
                <a:latin typeface="Arial" panose="020B0604020202020204" pitchFamily="34" charset="0"/>
                <a:sym typeface="+mn-ea"/>
              </a:rPr>
              <a:t>1.2 Dụng cụ</a:t>
            </a:r>
            <a:endParaRPr lang="en-US" sz="3600" b="1">
              <a:solidFill>
                <a:schemeClr val="bg1"/>
              </a:solidFill>
              <a:latin typeface="Arial" panose="020B0604020202020204" pitchFamily="34" charset="0"/>
              <a:sym typeface="+mn-ea"/>
            </a:endParaRPr>
          </a:p>
        </p:txBody>
      </p:sp>
      <p:sp>
        <p:nvSpPr>
          <p:cNvPr id="33" name="Rectangle 32"/>
          <p:cNvSpPr/>
          <p:nvPr/>
        </p:nvSpPr>
        <p:spPr>
          <a:xfrm>
            <a:off x="8369935" y="1175385"/>
            <a:ext cx="3975735" cy="4351655"/>
          </a:xfrm>
          <a:prstGeom prst="rect">
            <a:avLst/>
          </a:prstGeom>
          <a:solidFill>
            <a:srgbClr val="B89CA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marL="457200" indent="-457200" algn="just">
              <a:buFont typeface="Wingdings" panose="05000000000000000000" charset="0"/>
              <a:buChar char=""/>
            </a:pPr>
            <a:endParaRPr lang="en-US" sz="2800">
              <a:solidFill>
                <a:schemeClr val="tx1"/>
              </a:solidFill>
              <a:latin typeface="Arial" panose="020B0604020202020204" pitchFamily="34" charset="0"/>
              <a:sym typeface="+mn-ea"/>
            </a:endParaRPr>
          </a:p>
        </p:txBody>
      </p:sp>
      <p:sp>
        <p:nvSpPr>
          <p:cNvPr id="34" name="Rectangle 33"/>
          <p:cNvSpPr/>
          <p:nvPr/>
        </p:nvSpPr>
        <p:spPr>
          <a:xfrm>
            <a:off x="8366125" y="981710"/>
            <a:ext cx="3979545" cy="725170"/>
          </a:xfrm>
          <a:prstGeom prst="rect">
            <a:avLst/>
          </a:prstGeom>
          <a:solidFill>
            <a:srgbClr val="64485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r>
              <a:rPr lang="en-US" sz="3600" b="1">
                <a:latin typeface="Arial" panose="020B0604020202020204" pitchFamily="34" charset="0"/>
                <a:sym typeface="+mn-ea"/>
              </a:rPr>
              <a:t>1.3 Thiết bị</a:t>
            </a:r>
            <a:endParaRPr lang="en-US" sz="3600" b="1">
              <a:solidFill>
                <a:schemeClr val="bg1"/>
              </a:solidFill>
              <a:latin typeface="Arial" panose="020B0604020202020204" pitchFamily="34" charset="0"/>
              <a:sym typeface="+mn-ea"/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-88265" y="981710"/>
            <a:ext cx="4284345" cy="720090"/>
          </a:xfrm>
          <a:prstGeom prst="rect">
            <a:avLst/>
          </a:prstGeom>
          <a:solidFill>
            <a:schemeClr val="accent2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r>
              <a:rPr lang="en-US" sz="3600" b="1">
                <a:latin typeface="Arial" panose="020B0604020202020204" pitchFamily="34" charset="0"/>
                <a:sym typeface="+mn-ea"/>
              </a:rPr>
              <a:t>1.1 Vật liệu</a:t>
            </a:r>
            <a:endParaRPr lang="en-US" sz="3600" b="1">
              <a:latin typeface="Arial" panose="020B0604020202020204" pitchFamily="34" charset="0"/>
              <a:sym typeface="+mn-ea"/>
            </a:endParaRPr>
          </a:p>
        </p:txBody>
      </p:sp>
      <p:sp>
        <p:nvSpPr>
          <p:cNvPr id="36" name="Text Box 35"/>
          <p:cNvSpPr txBox="1"/>
          <p:nvPr/>
        </p:nvSpPr>
        <p:spPr>
          <a:xfrm>
            <a:off x="8899525" y="2740025"/>
            <a:ext cx="3161665" cy="119888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pPr marL="457200" indent="-457200" algn="just">
              <a:buFont typeface="Wingdings" panose="05000000000000000000" charset="0"/>
              <a:buChar char=""/>
            </a:pPr>
            <a:r>
              <a:rPr lang="en-US" sz="3600">
                <a:latin typeface="Arial" panose="020B0604020202020204" pitchFamily="34" charset="0"/>
                <a:sym typeface="+mn-ea"/>
              </a:rPr>
              <a:t>Mannequin.</a:t>
            </a:r>
            <a:endParaRPr lang="en-US" sz="3600">
              <a:solidFill>
                <a:schemeClr val="tx1"/>
              </a:solidFill>
              <a:latin typeface="Arial" panose="020B0604020202020204" pitchFamily="34" charset="0"/>
              <a:sym typeface="+mn-ea"/>
            </a:endParaRPr>
          </a:p>
          <a:p>
            <a:pPr marL="457200" indent="-457200" algn="just">
              <a:buFont typeface="Wingdings" panose="05000000000000000000" charset="0"/>
              <a:buChar char=""/>
            </a:pPr>
            <a:r>
              <a:rPr lang="en-US" sz="3600">
                <a:latin typeface="Arial" panose="020B0604020202020204" pitchFamily="34" charset="0"/>
                <a:sym typeface="+mn-ea"/>
              </a:rPr>
              <a:t>Bàn ủi.</a:t>
            </a:r>
            <a:endParaRPr lang="en-US" sz="3600"/>
          </a:p>
        </p:txBody>
      </p:sp>
      <p:cxnSp>
        <p:nvCxnSpPr>
          <p:cNvPr id="38" name="Straight Connector 37"/>
          <p:cNvCxnSpPr/>
          <p:nvPr/>
        </p:nvCxnSpPr>
        <p:spPr>
          <a:xfrm>
            <a:off x="-73025" y="667385"/>
            <a:ext cx="12378055" cy="0"/>
          </a:xfrm>
          <a:prstGeom prst="line">
            <a:avLst/>
          </a:prstGeom>
          <a:ln w="38100">
            <a:solidFill>
              <a:srgbClr val="FD471D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Text Box 1"/>
          <p:cNvSpPr txBox="1"/>
          <p:nvPr/>
        </p:nvSpPr>
        <p:spPr>
          <a:xfrm>
            <a:off x="1441450" y="8607425"/>
            <a:ext cx="1809750" cy="36830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pPr marL="457200" indent="-457200" algn="l">
              <a:buFont typeface="Wingdings" panose="05000000000000000000" charset="0"/>
              <a:buChar char=""/>
            </a:pPr>
            <a:r>
              <a:rPr lang="en-US">
                <a:latin typeface="Arial" panose="020B0604020202020204" pitchFamily="34" charset="0"/>
                <a:sym typeface="+mn-ea"/>
              </a:rPr>
              <a:t>Giấy rập.</a:t>
            </a:r>
            <a:endParaRPr lang="en-US"/>
          </a:p>
        </p:txBody>
      </p:sp>
      <p:sp>
        <p:nvSpPr>
          <p:cNvPr id="6" name="Text Box 5"/>
          <p:cNvSpPr txBox="1"/>
          <p:nvPr/>
        </p:nvSpPr>
        <p:spPr>
          <a:xfrm>
            <a:off x="-82550" y="3923030"/>
            <a:ext cx="2367280" cy="645160"/>
          </a:xfrm>
          <a:prstGeom prst="rect">
            <a:avLst/>
          </a:prstGeom>
          <a:noFill/>
        </p:spPr>
        <p:txBody>
          <a:bodyPr wrap="none" rtlCol="0">
            <a:spAutoFit/>
          </a:bodyPr>
          <a:p>
            <a:pPr marL="571500" indent="-571500">
              <a:buFont typeface="Wingdings" panose="05000000000000000000" charset="0"/>
              <a:buChar char=""/>
            </a:pPr>
            <a:r>
              <a:rPr lang="en-US" sz="3600"/>
              <a:t>Giấy rập</a:t>
            </a:r>
            <a:endParaRPr lang="en-US" sz="3600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2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2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7" dur="1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2" dur="1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5" dur="1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4" presetClass="exit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39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4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42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" presetID="4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45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" presetID="4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48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>
                      <p:stCondLst>
                        <p:cond delay="indefinite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60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>
                      <p:stCondLst>
                        <p:cond delay="indefinite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65" dur="1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6" fill="hold">
                      <p:stCondLst>
                        <p:cond delay="indefinite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0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1" fill="hold">
                      <p:stCondLst>
                        <p:cond delay="indefinite"/>
                      </p:stCondLst>
                      <p:childTnLst>
                        <p:par>
                          <p:cTn id="72" fill="hold">
                            <p:stCondLst>
                              <p:cond delay="0"/>
                            </p:stCondLst>
                            <p:childTnLst>
                              <p:par>
                                <p:cTn id="73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5" dur="1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6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8" dur="1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bldLvl="0" animBg="1"/>
      <p:bldP spid="4" grpId="0" bldLvl="0" animBg="1"/>
      <p:bldP spid="3" grpId="0" bldLvl="0" animBg="1"/>
      <p:bldP spid="28" grpId="0" bldLvl="0" animBg="1"/>
      <p:bldP spid="25" grpId="0" bldLvl="0" animBg="1"/>
      <p:bldP spid="25" grpId="1" bldLvl="0" animBg="1"/>
      <p:bldP spid="28" grpId="1" bldLvl="0" animBg="1"/>
      <p:bldP spid="31" grpId="0" bldLvl="0" animBg="1"/>
      <p:bldP spid="30" grpId="0" bldLvl="0" animBg="1"/>
      <p:bldP spid="34" grpId="0" bldLvl="0" animBg="1"/>
      <p:bldP spid="36" grpId="0"/>
      <p:bldP spid="33" grpId="0" bldLvl="0" animBg="1"/>
      <p:bldP spid="6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67005" y="-221615"/>
            <a:ext cx="10972800" cy="1111885"/>
          </a:xfrm>
        </p:spPr>
        <p:txBody>
          <a:bodyPr/>
          <a:p>
            <a:pPr algn="l"/>
            <a:r>
              <a:rPr lang="en-US" sz="3600" b="1">
                <a:latin typeface="Arial Black" panose="020B0A04020102020204" charset="0"/>
              </a:rPr>
              <a:t>2. Đặc điểm hình dáng</a:t>
            </a:r>
            <a:endParaRPr lang="en-US" sz="3600" b="1">
              <a:latin typeface="Arial Black" panose="020B0A0402010202020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787400" y="904875"/>
            <a:ext cx="2837180" cy="587375"/>
          </a:xfrm>
        </p:spPr>
        <p:txBody>
          <a:bodyPr>
            <a:normAutofit/>
          </a:bodyPr>
          <a:p>
            <a:pPr marL="0" indent="0" algn="ctr">
              <a:buNone/>
            </a:pPr>
            <a:r>
              <a:rPr lang="en-US" b="1">
                <a:latin typeface="Times New Roman" panose="02020603050405020304" charset="0"/>
              </a:rPr>
              <a:t> Mặt trước          </a:t>
            </a:r>
            <a:endParaRPr lang="en-US" b="1">
              <a:latin typeface="Times New Roman" panose="02020603050405020304" charset="0"/>
            </a:endParaRPr>
          </a:p>
          <a:p>
            <a:pPr marL="0" indent="0" algn="ctr">
              <a:buNone/>
            </a:pPr>
            <a:endParaRPr lang="en-US" b="1">
              <a:latin typeface="Times New Roman" panose="02020603050405020304" charset="0"/>
            </a:endParaRPr>
          </a:p>
        </p:txBody>
      </p:sp>
      <p:sp>
        <p:nvSpPr>
          <p:cNvPr id="4" name="Text Box 3"/>
          <p:cNvSpPr txBox="1"/>
          <p:nvPr/>
        </p:nvSpPr>
        <p:spPr>
          <a:xfrm>
            <a:off x="4910455" y="909320"/>
            <a:ext cx="2272030" cy="583565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pPr algn="ctr"/>
            <a:r>
              <a:rPr lang="en-US" sz="3200" b="1">
                <a:latin typeface="Times New Roman" panose="02020603050405020304" charset="0"/>
              </a:rPr>
              <a:t>Mặt sau</a:t>
            </a:r>
            <a:endParaRPr lang="en-US" sz="3200" b="1">
              <a:latin typeface="Times New Roman" panose="02020603050405020304" charset="0"/>
            </a:endParaRPr>
          </a:p>
        </p:txBody>
      </p:sp>
      <p:sp>
        <p:nvSpPr>
          <p:cNvPr id="5" name="Text Box 4"/>
          <p:cNvSpPr txBox="1"/>
          <p:nvPr/>
        </p:nvSpPr>
        <p:spPr>
          <a:xfrm>
            <a:off x="8743315" y="942975"/>
            <a:ext cx="2593340" cy="583565"/>
          </a:xfrm>
          <a:prstGeom prst="rect">
            <a:avLst/>
          </a:prstGeom>
          <a:noFill/>
        </p:spPr>
        <p:txBody>
          <a:bodyPr wrap="none" rtlCol="0">
            <a:spAutoFit/>
          </a:bodyPr>
          <a:p>
            <a:pPr algn="l"/>
            <a:r>
              <a:rPr lang="en-US" sz="3200" b="1">
                <a:latin typeface="Times New Roman" panose="02020603050405020304" charset="0"/>
              </a:rPr>
              <a:t>Mặt bên sườn</a:t>
            </a:r>
            <a:endParaRPr lang="en-US" sz="3200" b="1">
              <a:latin typeface="Times New Roman" panose="02020603050405020304" charset="0"/>
            </a:endParaRPr>
          </a:p>
        </p:txBody>
      </p:sp>
      <p:cxnSp>
        <p:nvCxnSpPr>
          <p:cNvPr id="6" name="Straight Connector 5"/>
          <p:cNvCxnSpPr/>
          <p:nvPr/>
        </p:nvCxnSpPr>
        <p:spPr>
          <a:xfrm>
            <a:off x="-76200" y="680720"/>
            <a:ext cx="12378055" cy="0"/>
          </a:xfrm>
          <a:prstGeom prst="line">
            <a:avLst/>
          </a:prstGeom>
          <a:ln w="38100">
            <a:solidFill>
              <a:srgbClr val="FD471D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1" name="Picture 10" descr="[06-07-2018_10.08.41]img-20180706-095650"/>
          <p:cNvPicPr>
            <a:picLocks noChangeAspect="1"/>
          </p:cNvPicPr>
          <p:nvPr/>
        </p:nvPicPr>
        <p:blipFill>
          <a:blip r:embed="rId1"/>
          <a:srcRect l="18591" t="14379" r="27039" b="4637"/>
          <a:stretch>
            <a:fillRect/>
          </a:stretch>
        </p:blipFill>
        <p:spPr>
          <a:xfrm>
            <a:off x="963295" y="1492250"/>
            <a:ext cx="2484755" cy="4935220"/>
          </a:xfrm>
          <a:prstGeom prst="rect">
            <a:avLst/>
          </a:prstGeom>
        </p:spPr>
      </p:pic>
      <p:pic>
        <p:nvPicPr>
          <p:cNvPr id="13" name="Picture 12" descr="[06-07-2018_10.08.28]img-20180706-095658"/>
          <p:cNvPicPr>
            <a:picLocks noChangeAspect="1"/>
          </p:cNvPicPr>
          <p:nvPr/>
        </p:nvPicPr>
        <p:blipFill>
          <a:blip r:embed="rId2"/>
          <a:srcRect l="11774" t="2079" r="20740" b="3078"/>
          <a:stretch>
            <a:fillRect/>
          </a:stretch>
        </p:blipFill>
        <p:spPr>
          <a:xfrm>
            <a:off x="4762500" y="1492250"/>
            <a:ext cx="2635885" cy="4941570"/>
          </a:xfrm>
          <a:prstGeom prst="rect">
            <a:avLst/>
          </a:prstGeom>
        </p:spPr>
      </p:pic>
      <p:pic>
        <p:nvPicPr>
          <p:cNvPr id="14" name="Picture 13" descr="[06-07-2018_10.07.55]img-20180706-095710"/>
          <p:cNvPicPr>
            <a:picLocks noChangeAspect="1"/>
          </p:cNvPicPr>
          <p:nvPr/>
        </p:nvPicPr>
        <p:blipFill>
          <a:blip r:embed="rId3"/>
          <a:srcRect l="9677" t="3063" r="33115" b="2290"/>
          <a:stretch>
            <a:fillRect/>
          </a:stretch>
        </p:blipFill>
        <p:spPr>
          <a:xfrm>
            <a:off x="8900160" y="1492250"/>
            <a:ext cx="2239645" cy="4941570"/>
          </a:xfrm>
          <a:prstGeom prst="rect">
            <a:avLst/>
          </a:prstGeom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  <p:bldP spid="4" grpId="0"/>
      <p:bldP spid="5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5" name="Rectangle 4"/>
          <p:cNvSpPr/>
          <p:nvPr/>
        </p:nvSpPr>
        <p:spPr>
          <a:xfrm>
            <a:off x="-49530" y="-78740"/>
            <a:ext cx="12291695" cy="6995795"/>
          </a:xfrm>
          <a:prstGeom prst="rect">
            <a:avLst/>
          </a:prstGeom>
          <a:solidFill>
            <a:srgbClr val="FFE8E1"/>
          </a:solidFill>
          <a:ln>
            <a:gradFill>
              <a:gsLst>
                <a:gs pos="44000">
                  <a:srgbClr val="DFEDFB">
                    <a:alpha val="100000"/>
                  </a:srgbClr>
                </a:gs>
                <a:gs pos="8000">
                  <a:schemeClr val="accent1">
                    <a:lumMod val="5000"/>
                    <a:lumOff val="95000"/>
                  </a:schemeClr>
                </a:gs>
                <a:gs pos="80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lin ang="12600000" scaled="0"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en-US"/>
          </a:p>
        </p:txBody>
      </p:sp>
      <p:sp>
        <p:nvSpPr>
          <p:cNvPr id="7" name="Title 6"/>
          <p:cNvSpPr>
            <a:spLocks noGrp="1"/>
          </p:cNvSpPr>
          <p:nvPr>
            <p:ph type="title"/>
          </p:nvPr>
        </p:nvSpPr>
        <p:spPr>
          <a:xfrm>
            <a:off x="104775" y="-50800"/>
            <a:ext cx="10515600" cy="812165"/>
          </a:xfrm>
        </p:spPr>
        <p:txBody>
          <a:bodyPr>
            <a:normAutofit fontScale="90000"/>
          </a:bodyPr>
          <a:p>
            <a:pPr algn="l"/>
            <a:r>
              <a:rPr lang="en-US" sz="4000" b="1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Arial Black" panose="020B0A04020102020204" charset="0"/>
                <a:sym typeface="+mn-ea"/>
              </a:rPr>
              <a:t>3. Qui trình thiết kế rập áo đầm biến kiểu</a:t>
            </a:r>
            <a:endParaRPr lang="en-US" sz="4000" b="1"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Arial Black" panose="020B0A04020102020204" charset="0"/>
              <a:sym typeface="+mn-ea"/>
            </a:endParaRPr>
          </a:p>
        </p:txBody>
      </p:sp>
      <p:grpSp>
        <p:nvGrpSpPr>
          <p:cNvPr id="8" name="Group 7"/>
          <p:cNvGrpSpPr/>
          <p:nvPr/>
        </p:nvGrpSpPr>
        <p:grpSpPr>
          <a:xfrm rot="0">
            <a:off x="8364220" y="845820"/>
            <a:ext cx="2256155" cy="5553710"/>
            <a:chOff x="7039" y="143961"/>
            <a:chExt cx="1959" cy="4654"/>
          </a:xfrm>
          <a:solidFill>
            <a:schemeClr val="bg1">
              <a:lumMod val="85000"/>
            </a:schemeClr>
          </a:solidFill>
        </p:grpSpPr>
        <p:grpSp>
          <p:nvGrpSpPr>
            <p:cNvPr id="11" name="Group 10"/>
            <p:cNvGrpSpPr/>
            <p:nvPr/>
          </p:nvGrpSpPr>
          <p:grpSpPr>
            <a:xfrm>
              <a:off x="7039" y="143961"/>
              <a:ext cx="1959" cy="4654"/>
              <a:chOff x="12787" y="39863"/>
              <a:chExt cx="1959" cy="4654"/>
            </a:xfrm>
            <a:grpFill/>
          </p:grpSpPr>
          <p:sp>
            <p:nvSpPr>
              <p:cNvPr id="29" name="Freeform 39"/>
              <p:cNvSpPr/>
              <p:nvPr/>
            </p:nvSpPr>
            <p:spPr>
              <a:xfrm>
                <a:off x="12787" y="39963"/>
                <a:ext cx="1959" cy="4554"/>
              </a:xfrm>
              <a:custGeom>
                <a:avLst/>
                <a:gdLst/>
                <a:ahLst/>
                <a:cxnLst>
                  <a:cxn ang="0">
                    <a:pos x="689254" y="0"/>
                  </a:cxn>
                  <a:cxn ang="0">
                    <a:pos x="951576" y="6388"/>
                  </a:cxn>
                  <a:cxn ang="0">
                    <a:pos x="942557" y="289366"/>
                  </a:cxn>
                  <a:cxn ang="0">
                    <a:pos x="1243965" y="387075"/>
                  </a:cxn>
                  <a:cxn ang="0">
                    <a:pos x="1187967" y="697486"/>
                  </a:cxn>
                  <a:cxn ang="0">
                    <a:pos x="1030123" y="1396101"/>
                  </a:cxn>
                  <a:cxn ang="0">
                    <a:pos x="1149634" y="2042479"/>
                  </a:cxn>
                  <a:cxn ang="0">
                    <a:pos x="1172183" y="2779049"/>
                  </a:cxn>
                  <a:cxn ang="0">
                    <a:pos x="751" y="2851579"/>
                  </a:cxn>
                  <a:cxn ang="0">
                    <a:pos x="151831" y="1861343"/>
                  </a:cxn>
                  <a:cxn ang="0">
                    <a:pos x="178138" y="1212334"/>
                  </a:cxn>
                  <a:cxn ang="0">
                    <a:pos x="73284" y="878247"/>
                  </a:cxn>
                  <a:cxn ang="0">
                    <a:pos x="86438" y="471630"/>
                  </a:cxn>
                  <a:cxn ang="0">
                    <a:pos x="526899" y="229990"/>
                  </a:cxn>
                  <a:cxn ang="0">
                    <a:pos x="689254" y="0"/>
                  </a:cxn>
                </a:cxnLst>
                <a:pathLst>
                  <a:path w="3310" h="7696">
                    <a:moveTo>
                      <a:pt x="1834" y="0"/>
                    </a:moveTo>
                    <a:lnTo>
                      <a:pt x="2532" y="17"/>
                    </a:lnTo>
                    <a:cubicBezTo>
                      <a:pt x="2492" y="291"/>
                      <a:pt x="2434" y="522"/>
                      <a:pt x="2508" y="770"/>
                    </a:cubicBezTo>
                    <a:lnTo>
                      <a:pt x="3310" y="1030"/>
                    </a:lnTo>
                    <a:lnTo>
                      <a:pt x="3161" y="1856"/>
                    </a:lnTo>
                    <a:cubicBezTo>
                      <a:pt x="3467" y="2752"/>
                      <a:pt x="2843" y="2545"/>
                      <a:pt x="2741" y="3715"/>
                    </a:cubicBezTo>
                    <a:cubicBezTo>
                      <a:pt x="2659" y="4392"/>
                      <a:pt x="3001" y="4651"/>
                      <a:pt x="3059" y="5435"/>
                    </a:cubicBezTo>
                    <a:lnTo>
                      <a:pt x="3119" y="7395"/>
                    </a:lnTo>
                    <a:cubicBezTo>
                      <a:pt x="2209" y="7581"/>
                      <a:pt x="1107" y="7847"/>
                      <a:pt x="2" y="7588"/>
                    </a:cubicBezTo>
                    <a:cubicBezTo>
                      <a:pt x="-18" y="6578"/>
                      <a:pt x="85" y="5747"/>
                      <a:pt x="404" y="4953"/>
                    </a:cubicBezTo>
                    <a:cubicBezTo>
                      <a:pt x="710" y="4350"/>
                      <a:pt x="647" y="3984"/>
                      <a:pt x="474" y="3226"/>
                    </a:cubicBezTo>
                    <a:lnTo>
                      <a:pt x="195" y="2337"/>
                    </a:lnTo>
                    <a:lnTo>
                      <a:pt x="230" y="1255"/>
                    </a:lnTo>
                    <a:lnTo>
                      <a:pt x="1402" y="612"/>
                    </a:lnTo>
                    <a:cubicBezTo>
                      <a:pt x="1783" y="317"/>
                      <a:pt x="1690" y="204"/>
                      <a:pt x="1834" y="0"/>
                    </a:cubicBezTo>
                    <a:close/>
                  </a:path>
                </a:pathLst>
              </a:custGeom>
              <a:grpFill/>
              <a:ln w="9525" cap="flat" cmpd="sng">
                <a:solidFill>
                  <a:schemeClr val="bg1">
                    <a:lumMod val="75000"/>
                  </a:schemeClr>
                </a:solidFill>
                <a:prstDash val="solid"/>
                <a:round/>
                <a:headEnd type="none" w="med" len="med"/>
                <a:tailEnd type="none" w="med" len="med"/>
              </a:ln>
            </p:spPr>
            <p:txBody>
              <a:bodyPr/>
              <a:p>
                <a:endParaRPr lang="en-US"/>
              </a:p>
            </p:txBody>
          </p:sp>
          <p:sp>
            <p:nvSpPr>
              <p:cNvPr id="30" name="Oval 35"/>
              <p:cNvSpPr/>
              <p:nvPr/>
            </p:nvSpPr>
            <p:spPr>
              <a:xfrm>
                <a:off x="13868" y="39863"/>
                <a:ext cx="426" cy="213"/>
              </a:xfrm>
              <a:prstGeom prst="ellipse">
                <a:avLst/>
              </a:prstGeom>
              <a:grpFill/>
              <a:ln w="9525" cap="flat" cmpd="sng">
                <a:solidFill>
                  <a:schemeClr val="bg1">
                    <a:lumMod val="75000"/>
                  </a:schemeClr>
                </a:solidFill>
                <a:prstDash val="solid"/>
                <a:round/>
                <a:headEnd type="none" w="med" len="med"/>
                <a:tailEnd type="none" w="med" len="med"/>
              </a:ln>
            </p:spPr>
            <p:txBody>
              <a:bodyPr/>
              <a:p>
                <a:endParaRPr lang="en-US"/>
              </a:p>
            </p:txBody>
          </p:sp>
          <p:grpSp>
            <p:nvGrpSpPr>
              <p:cNvPr id="31" name="Group 30"/>
              <p:cNvGrpSpPr/>
              <p:nvPr/>
            </p:nvGrpSpPr>
            <p:grpSpPr>
              <a:xfrm>
                <a:off x="12787" y="40693"/>
                <a:ext cx="334" cy="668"/>
                <a:chOff x="12787" y="40693"/>
                <a:chExt cx="334" cy="668"/>
              </a:xfrm>
              <a:grpFill/>
            </p:grpSpPr>
            <p:sp>
              <p:nvSpPr>
                <p:cNvPr id="49" name="Oval 41"/>
                <p:cNvSpPr/>
                <p:nvPr/>
              </p:nvSpPr>
              <p:spPr>
                <a:xfrm>
                  <a:off x="12787" y="40693"/>
                  <a:ext cx="334" cy="669"/>
                </a:xfrm>
                <a:prstGeom prst="ellipse">
                  <a:avLst/>
                </a:prstGeom>
                <a:grpFill/>
                <a:ln w="9525" cap="flat" cmpd="sng">
                  <a:solidFill>
                    <a:schemeClr val="bg1">
                      <a:lumMod val="75000"/>
                    </a:schemeClr>
                  </a:solidFill>
                  <a:prstDash val="solid"/>
                  <a:round/>
                  <a:headEnd type="none" w="med" len="med"/>
                  <a:tailEnd type="none" w="med" len="med"/>
                </a:ln>
              </p:spPr>
              <p:txBody>
                <a:bodyPr/>
                <a:p>
                  <a:endParaRPr lang="en-US"/>
                </a:p>
              </p:txBody>
            </p:sp>
            <p:sp>
              <p:nvSpPr>
                <p:cNvPr id="50" name="Oval 19"/>
                <p:cNvSpPr/>
                <p:nvPr/>
              </p:nvSpPr>
              <p:spPr>
                <a:xfrm>
                  <a:off x="12876" y="40931"/>
                  <a:ext cx="137" cy="205"/>
                </a:xfrm>
                <a:prstGeom prst="ellipse">
                  <a:avLst/>
                </a:prstGeom>
                <a:grpFill/>
                <a:ln w="12700" cap="flat" cmpd="sng">
                  <a:solidFill>
                    <a:schemeClr val="bg1">
                      <a:lumMod val="75000"/>
                    </a:schemeClr>
                  </a:solidFill>
                  <a:prstDash val="solid"/>
                  <a:miter/>
                  <a:headEnd type="none" w="med" len="med"/>
                  <a:tailEnd type="none" w="med" len="med"/>
                </a:ln>
              </p:spPr>
              <p:txBody>
                <a:bodyPr/>
                <a:p>
                  <a:endParaRPr lang="en-US"/>
                </a:p>
              </p:txBody>
            </p:sp>
          </p:grpSp>
        </p:grpSp>
        <p:grpSp>
          <p:nvGrpSpPr>
            <p:cNvPr id="51" name="Group 50"/>
            <p:cNvGrpSpPr/>
            <p:nvPr/>
          </p:nvGrpSpPr>
          <p:grpSpPr>
            <a:xfrm>
              <a:off x="7089" y="144370"/>
              <a:ext cx="1848" cy="4244"/>
              <a:chOff x="12852" y="40272"/>
              <a:chExt cx="1848" cy="4244"/>
            </a:xfrm>
            <a:grpFill/>
          </p:grpSpPr>
          <p:sp>
            <p:nvSpPr>
              <p:cNvPr id="52" name="Freeform 48"/>
              <p:cNvSpPr/>
              <p:nvPr/>
            </p:nvSpPr>
            <p:spPr>
              <a:xfrm>
                <a:off x="13316" y="40516"/>
                <a:ext cx="434" cy="4001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89858" y="117260"/>
                  </a:cxn>
                  <a:cxn ang="0">
                    <a:pos x="219193" y="1089165"/>
                  </a:cxn>
                  <a:cxn ang="0">
                    <a:pos x="120312" y="1781451"/>
                  </a:cxn>
                  <a:cxn ang="0">
                    <a:pos x="45117" y="2540635"/>
                  </a:cxn>
                </a:cxnLst>
                <a:pathLst>
                  <a:path w="734" h="6760">
                    <a:moveTo>
                      <a:pt x="0" y="0"/>
                    </a:moveTo>
                    <a:cubicBezTo>
                      <a:pt x="150" y="78"/>
                      <a:pt x="150" y="99"/>
                      <a:pt x="239" y="312"/>
                    </a:cubicBezTo>
                    <a:cubicBezTo>
                      <a:pt x="1037" y="1984"/>
                      <a:pt x="645" y="1536"/>
                      <a:pt x="583" y="2898"/>
                    </a:cubicBezTo>
                    <a:cubicBezTo>
                      <a:pt x="487" y="3669"/>
                      <a:pt x="397" y="4095"/>
                      <a:pt x="320" y="4740"/>
                    </a:cubicBezTo>
                    <a:cubicBezTo>
                      <a:pt x="205" y="5450"/>
                      <a:pt x="187" y="6087"/>
                      <a:pt x="120" y="6760"/>
                    </a:cubicBezTo>
                  </a:path>
                </a:pathLst>
              </a:custGeom>
              <a:grpFill/>
              <a:ln w="9525" cap="flat" cmpd="sng">
                <a:solidFill>
                  <a:schemeClr val="bg1">
                    <a:lumMod val="75000"/>
                  </a:schemeClr>
                </a:solidFill>
                <a:prstDash val="solid"/>
                <a:round/>
                <a:headEnd type="none" w="med" len="med"/>
                <a:tailEnd type="none" w="med" len="med"/>
              </a:ln>
            </p:spPr>
            <p:txBody>
              <a:bodyPr/>
              <a:p>
                <a:endParaRPr lang="en-US"/>
              </a:p>
            </p:txBody>
          </p:sp>
          <p:grpSp>
            <p:nvGrpSpPr>
              <p:cNvPr id="53" name="Group 52"/>
              <p:cNvGrpSpPr/>
              <p:nvPr/>
            </p:nvGrpSpPr>
            <p:grpSpPr>
              <a:xfrm>
                <a:off x="12852" y="40272"/>
                <a:ext cx="1848" cy="4184"/>
                <a:chOff x="12852" y="40272"/>
                <a:chExt cx="1848" cy="4184"/>
              </a:xfrm>
              <a:grpFill/>
            </p:grpSpPr>
            <p:grpSp>
              <p:nvGrpSpPr>
                <p:cNvPr id="54" name="Group 53"/>
                <p:cNvGrpSpPr/>
                <p:nvPr/>
              </p:nvGrpSpPr>
              <p:grpSpPr>
                <a:xfrm>
                  <a:off x="12852" y="40272"/>
                  <a:ext cx="1848" cy="4184"/>
                  <a:chOff x="12852" y="40272"/>
                  <a:chExt cx="1848" cy="4184"/>
                </a:xfrm>
                <a:grpFill/>
              </p:grpSpPr>
              <p:sp>
                <p:nvSpPr>
                  <p:cNvPr id="55" name="Freeform 49"/>
                  <p:cNvSpPr/>
                  <p:nvPr/>
                </p:nvSpPr>
                <p:spPr>
                  <a:xfrm>
                    <a:off x="12881" y="41368"/>
                    <a:ext cx="360" cy="3089"/>
                  </a:xfrm>
                  <a:custGeom>
                    <a:avLst/>
                    <a:gdLst/>
                    <a:ahLst/>
                    <a:cxnLst>
                      <a:cxn ang="0">
                        <a:pos x="75197" y="0"/>
                      </a:cxn>
                      <a:cxn ang="0">
                        <a:pos x="218072" y="774084"/>
                      </a:cxn>
                      <a:cxn ang="0">
                        <a:pos x="33462" y="1471512"/>
                      </a:cxn>
                      <a:cxn ang="0">
                        <a:pos x="0" y="1961515"/>
                      </a:cxn>
                    </a:cxnLst>
                    <a:pathLst>
                      <a:path w="609" h="5220">
                        <a:moveTo>
                          <a:pt x="200" y="0"/>
                        </a:moveTo>
                        <a:cubicBezTo>
                          <a:pt x="474" y="696"/>
                          <a:pt x="688" y="1556"/>
                          <a:pt x="580" y="2060"/>
                        </a:cubicBezTo>
                        <a:cubicBezTo>
                          <a:pt x="430" y="2674"/>
                          <a:pt x="123" y="3276"/>
                          <a:pt x="89" y="3916"/>
                        </a:cubicBezTo>
                        <a:lnTo>
                          <a:pt x="0" y="5220"/>
                        </a:lnTo>
                      </a:path>
                    </a:pathLst>
                  </a:custGeom>
                  <a:noFill/>
                  <a:ln w="38100" cap="flat" cmpd="sng">
                    <a:solidFill>
                      <a:schemeClr val="bg1">
                        <a:lumMod val="75000"/>
                      </a:schemeClr>
                    </a:solidFill>
                    <a:prstDash val="solid"/>
                    <a:round/>
                    <a:headEnd type="none" w="med" len="med"/>
                    <a:tailEnd type="none" w="med" len="med"/>
                  </a:ln>
                  <a:extLst>
                    <a:ext uri="{909E8E84-426E-40DD-AFC4-6F175D3DCCD1}">
                      <a14:hiddenFill xmlns:a14="http://schemas.microsoft.com/office/drawing/2010/main">
                        <a:grpFill/>
                      </a14:hiddenFill>
                    </a:ext>
                  </a:extLst>
                </p:spPr>
                <p:txBody>
                  <a:bodyPr/>
                  <a:p>
                    <a:endParaRPr lang="en-US"/>
                  </a:p>
                </p:txBody>
              </p:sp>
              <p:grpSp>
                <p:nvGrpSpPr>
                  <p:cNvPr id="56" name="Group 55"/>
                  <p:cNvGrpSpPr/>
                  <p:nvPr/>
                </p:nvGrpSpPr>
                <p:grpSpPr>
                  <a:xfrm>
                    <a:off x="12852" y="40272"/>
                    <a:ext cx="1848" cy="4148"/>
                    <a:chOff x="12852" y="40272"/>
                    <a:chExt cx="1848" cy="4148"/>
                  </a:xfrm>
                  <a:grpFill/>
                </p:grpSpPr>
                <p:sp>
                  <p:nvSpPr>
                    <p:cNvPr id="57" name="Freeform 44"/>
                    <p:cNvSpPr/>
                    <p:nvPr/>
                  </p:nvSpPr>
                  <p:spPr>
                    <a:xfrm>
                      <a:off x="13019" y="40340"/>
                      <a:ext cx="708" cy="371"/>
                    </a:xfrm>
                    <a:custGeom>
                      <a:avLst/>
                      <a:gdLst/>
                      <a:ahLst/>
                      <a:cxnLst>
                        <a:cxn ang="0">
                          <a:pos x="0" y="235585"/>
                        </a:cxn>
                        <a:cxn ang="0">
                          <a:pos x="449580" y="0"/>
                        </a:cxn>
                      </a:cxnLst>
                      <a:pathLst>
                        <a:path w="760095" h="398145">
                          <a:moveTo>
                            <a:pt x="0" y="398145"/>
                          </a:moveTo>
                          <a:lnTo>
                            <a:pt x="760095" y="0"/>
                          </a:lnTo>
                        </a:path>
                      </a:pathLst>
                    </a:custGeom>
                    <a:grpFill/>
                    <a:ln w="38100" cap="flat" cmpd="sng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>
                  </p:spPr>
                  <p:txBody>
                    <a:bodyPr/>
                    <a:p>
                      <a:endParaRPr lang="en-US"/>
                    </a:p>
                  </p:txBody>
                </p:sp>
                <p:grpSp>
                  <p:nvGrpSpPr>
                    <p:cNvPr id="58" name="Group 57"/>
                    <p:cNvGrpSpPr/>
                    <p:nvPr/>
                  </p:nvGrpSpPr>
                  <p:grpSpPr>
                    <a:xfrm>
                      <a:off x="12852" y="40272"/>
                      <a:ext cx="1848" cy="4149"/>
                      <a:chOff x="12852" y="40272"/>
                      <a:chExt cx="1848" cy="4149"/>
                    </a:xfrm>
                    <a:grpFill/>
                  </p:grpSpPr>
                  <p:sp>
                    <p:nvSpPr>
                      <p:cNvPr id="59" name="Freeform 43"/>
                      <p:cNvSpPr/>
                      <p:nvPr/>
                    </p:nvSpPr>
                    <p:spPr>
                      <a:xfrm>
                        <a:off x="13681" y="40272"/>
                        <a:ext cx="613" cy="249"/>
                      </a:xfrm>
                      <a:custGeom>
                        <a:avLst/>
                        <a:gdLst/>
                        <a:ahLst/>
                        <a:cxnLst>
                          <a:cxn ang="0">
                            <a:pos x="0" y="0"/>
                          </a:cxn>
                          <a:cxn ang="0">
                            <a:pos x="389255" y="82445"/>
                          </a:cxn>
                        </a:cxnLst>
                        <a:pathLst>
                          <a:path w="1035" h="421">
                            <a:moveTo>
                              <a:pt x="0" y="0"/>
                            </a:moveTo>
                            <a:cubicBezTo>
                              <a:pt x="560" y="693"/>
                              <a:pt x="949" y="352"/>
                              <a:pt x="1035" y="219"/>
                            </a:cubicBezTo>
                          </a:path>
                        </a:pathLst>
                      </a:custGeom>
                      <a:grpFill/>
                      <a:ln w="38100" cap="flat" cmpd="sng">
                        <a:solidFill>
                          <a:schemeClr val="bg1">
                            <a:lumMod val="75000"/>
                          </a:schemeClr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>
                    </p:spPr>
                    <p:txBody>
                      <a:bodyPr/>
                      <a:p>
                        <a:endParaRPr lang="en-US"/>
                      </a:p>
                    </p:txBody>
                  </p:sp>
                  <p:grpSp>
                    <p:nvGrpSpPr>
                      <p:cNvPr id="60" name="Group 59"/>
                      <p:cNvGrpSpPr/>
                      <p:nvPr/>
                    </p:nvGrpSpPr>
                    <p:grpSpPr>
                      <a:xfrm>
                        <a:off x="12852" y="40521"/>
                        <a:ext cx="1848" cy="3900"/>
                        <a:chOff x="12852" y="40521"/>
                        <a:chExt cx="1848" cy="3900"/>
                      </a:xfrm>
                      <a:grpFill/>
                    </p:grpSpPr>
                    <p:sp>
                      <p:nvSpPr>
                        <p:cNvPr id="61" name="Freeform 47"/>
                        <p:cNvSpPr/>
                        <p:nvPr/>
                      </p:nvSpPr>
                      <p:spPr>
                        <a:xfrm>
                          <a:off x="14071" y="40521"/>
                          <a:ext cx="189" cy="3901"/>
                        </a:xfrm>
                        <a:custGeom>
                          <a:avLst/>
                          <a:gdLst/>
                          <a:ahLst/>
                          <a:cxnLst>
                            <a:cxn ang="0">
                              <a:pos x="0" y="0"/>
                            </a:cxn>
                            <a:cxn ang="0">
                              <a:pos x="74115" y="370198"/>
                            </a:cxn>
                            <a:cxn ang="0">
                              <a:pos x="48156" y="925684"/>
                            </a:cxn>
                            <a:cxn ang="0">
                              <a:pos x="45899" y="1703664"/>
                            </a:cxn>
                            <a:cxn ang="0">
                              <a:pos x="37998" y="2477135"/>
                            </a:cxn>
                          </a:cxnLst>
                          <a:pathLst>
                            <a:path w="319" h="6591">
                              <a:moveTo>
                                <a:pt x="0" y="0"/>
                              </a:moveTo>
                              <a:lnTo>
                                <a:pt x="197" y="985"/>
                              </a:lnTo>
                              <a:cubicBezTo>
                                <a:pt x="459" y="1859"/>
                                <a:pt x="235" y="1994"/>
                                <a:pt x="128" y="2463"/>
                              </a:cubicBezTo>
                              <a:cubicBezTo>
                                <a:pt x="-136" y="3322"/>
                                <a:pt x="155" y="3879"/>
                                <a:pt x="122" y="4533"/>
                              </a:cubicBezTo>
                              <a:cubicBezTo>
                                <a:pt x="129" y="5317"/>
                                <a:pt x="110" y="5875"/>
                                <a:pt x="101" y="6591"/>
                              </a:cubicBezTo>
                            </a:path>
                          </a:pathLst>
                        </a:custGeom>
                        <a:grpFill/>
                        <a:ln w="38100" cap="flat" cmpd="sng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>
                      </p:spPr>
                      <p:txBody>
                        <a:bodyPr/>
                        <a:p>
                          <a:endParaRPr lang="en-US"/>
                        </a:p>
                      </p:txBody>
                    </p:sp>
                    <p:grpSp>
                      <p:nvGrpSpPr>
                        <p:cNvPr id="62" name="Group 61"/>
                        <p:cNvGrpSpPr/>
                        <p:nvPr/>
                      </p:nvGrpSpPr>
                      <p:grpSpPr>
                        <a:xfrm>
                          <a:off x="12852" y="41410"/>
                          <a:ext cx="1849" cy="2215"/>
                          <a:chOff x="12852" y="41410"/>
                          <a:chExt cx="1849" cy="2215"/>
                        </a:xfrm>
                        <a:grpFill/>
                      </p:grpSpPr>
                      <p:sp>
                        <p:nvSpPr>
                          <p:cNvPr id="63" name="Freeform 50"/>
                          <p:cNvSpPr/>
                          <p:nvPr/>
                        </p:nvSpPr>
                        <p:spPr>
                          <a:xfrm>
                            <a:off x="12975" y="41410"/>
                            <a:ext cx="1726" cy="141"/>
                          </a:xfrm>
                          <a:custGeom>
                            <a:avLst/>
                            <a:gdLst/>
                            <a:ahLst/>
                            <a:cxnLst>
                              <a:cxn ang="0">
                                <a:pos x="0" y="65082"/>
                              </a:cxn>
                              <a:cxn ang="0">
                                <a:pos x="599668" y="59815"/>
                              </a:cxn>
                              <a:cxn ang="0">
                                <a:pos x="1096010" y="0"/>
                              </a:cxn>
                            </a:cxnLst>
                            <a:pathLst>
                              <a:path w="2917" h="238">
                                <a:moveTo>
                                  <a:pt x="0" y="173"/>
                                </a:moveTo>
                                <a:cubicBezTo>
                                  <a:pt x="378" y="248"/>
                                  <a:pt x="846" y="276"/>
                                  <a:pt x="1596" y="159"/>
                                </a:cubicBezTo>
                                <a:lnTo>
                                  <a:pt x="2917" y="0"/>
                                </a:lnTo>
                              </a:path>
                            </a:pathLst>
                          </a:custGeom>
                          <a:grpFill/>
                          <a:ln w="38100" cap="flat" cmpd="sng">
                            <a:solidFill>
                              <a:schemeClr val="bg1">
                                <a:lumMod val="75000"/>
                              </a:schemeClr>
                            </a:solidFill>
                            <a:prstDash val="solid"/>
                            <a:round/>
                            <a:headEnd type="none" w="med" len="med"/>
                            <a:tailEnd type="none" w="med" len="med"/>
                          </a:ln>
                        </p:spPr>
                        <p:txBody>
                          <a:bodyPr/>
                          <a:p>
                            <a:endParaRPr lang="en-US"/>
                          </a:p>
                        </p:txBody>
                      </p:sp>
                      <p:sp>
                        <p:nvSpPr>
                          <p:cNvPr id="64" name="Freeform 51"/>
                          <p:cNvSpPr/>
                          <p:nvPr/>
                        </p:nvSpPr>
                        <p:spPr>
                          <a:xfrm>
                            <a:off x="13170" y="42443"/>
                            <a:ext cx="1254" cy="83"/>
                          </a:xfrm>
                          <a:custGeom>
                            <a:avLst/>
                            <a:gdLst/>
                            <a:ahLst/>
                            <a:cxnLst>
                              <a:cxn ang="0">
                                <a:pos x="0" y="20705"/>
                              </a:cxn>
                              <a:cxn ang="0">
                                <a:pos x="796290" y="0"/>
                              </a:cxn>
                            </a:cxnLst>
                            <a:pathLst>
                              <a:path w="2119" h="141">
                                <a:moveTo>
                                  <a:pt x="0" y="55"/>
                                </a:moveTo>
                                <a:cubicBezTo>
                                  <a:pt x="736" y="220"/>
                                  <a:pt x="1438" y="117"/>
                                  <a:pt x="2119" y="0"/>
                                </a:cubicBezTo>
                              </a:path>
                            </a:pathLst>
                          </a:custGeom>
                          <a:grpFill/>
                          <a:ln w="38100" cap="flat" cmpd="sng">
                            <a:solidFill>
                              <a:schemeClr val="bg1">
                                <a:lumMod val="75000"/>
                              </a:schemeClr>
                            </a:solidFill>
                            <a:prstDash val="solid"/>
                            <a:round/>
                            <a:headEnd type="none" w="med" len="med"/>
                            <a:tailEnd type="none" w="med" len="med"/>
                          </a:ln>
                        </p:spPr>
                        <p:txBody>
                          <a:bodyPr/>
                          <a:p>
                            <a:endParaRPr lang="en-US"/>
                          </a:p>
                        </p:txBody>
                      </p:sp>
                      <p:sp>
                        <p:nvSpPr>
                          <p:cNvPr id="65" name="Freeform 52"/>
                          <p:cNvSpPr/>
                          <p:nvPr/>
                        </p:nvSpPr>
                        <p:spPr>
                          <a:xfrm>
                            <a:off x="12852" y="43495"/>
                            <a:ext cx="1759" cy="131"/>
                          </a:xfrm>
                          <a:custGeom>
                            <a:avLst/>
                            <a:gdLst/>
                            <a:ahLst/>
                            <a:cxnLst>
                              <a:cxn ang="0">
                                <a:pos x="0" y="31005"/>
                              </a:cxn>
                              <a:cxn ang="0">
                                <a:pos x="597367" y="75244"/>
                              </a:cxn>
                              <a:cxn ang="0">
                                <a:pos x="1116965" y="0"/>
                              </a:cxn>
                            </a:cxnLst>
                            <a:pathLst>
                              <a:path w="2973" h="221">
                                <a:moveTo>
                                  <a:pt x="0" y="82"/>
                                </a:moveTo>
                                <a:cubicBezTo>
                                  <a:pt x="283" y="220"/>
                                  <a:pt x="1039" y="247"/>
                                  <a:pt x="1590" y="199"/>
                                </a:cubicBezTo>
                                <a:lnTo>
                                  <a:pt x="2973" y="0"/>
                                </a:lnTo>
                              </a:path>
                            </a:pathLst>
                          </a:custGeom>
                          <a:grpFill/>
                          <a:ln w="38100" cap="flat" cmpd="sng">
                            <a:solidFill>
                              <a:schemeClr val="bg1">
                                <a:lumMod val="75000"/>
                              </a:schemeClr>
                            </a:solidFill>
                            <a:prstDash val="solid"/>
                            <a:round/>
                            <a:headEnd type="none" w="med" len="med"/>
                            <a:tailEnd type="none" w="med" len="med"/>
                          </a:ln>
                        </p:spPr>
                        <p:txBody>
                          <a:bodyPr/>
                          <a:p>
                            <a:endParaRPr lang="en-US"/>
                          </a:p>
                        </p:txBody>
                      </p:sp>
                    </p:grpSp>
                  </p:grpSp>
                </p:grpSp>
              </p:grpSp>
            </p:grpSp>
            <p:sp>
              <p:nvSpPr>
                <p:cNvPr id="66" name="Freeform 9"/>
                <p:cNvSpPr/>
                <p:nvPr/>
              </p:nvSpPr>
              <p:spPr>
                <a:xfrm>
                  <a:off x="12928" y="40664"/>
                  <a:ext cx="240" cy="745"/>
                </a:xfrm>
                <a:custGeom>
                  <a:avLst/>
                  <a:gdLst/>
                  <a:ahLst/>
                  <a:cxnLst>
                    <a:cxn ang="0">
                      <a:pos x="30103" y="0"/>
                    </a:cxn>
                    <a:cxn ang="0">
                      <a:pos x="149389" y="314130"/>
                    </a:cxn>
                    <a:cxn ang="0">
                      <a:pos x="59831" y="467438"/>
                    </a:cxn>
                    <a:cxn ang="0">
                      <a:pos x="0" y="472323"/>
                    </a:cxn>
                  </a:cxnLst>
                  <a:pathLst>
                    <a:path w="405" h="1259">
                      <a:moveTo>
                        <a:pt x="80" y="0"/>
                      </a:moveTo>
                      <a:cubicBezTo>
                        <a:pt x="412" y="65"/>
                        <a:pt x="421" y="556"/>
                        <a:pt x="397" y="836"/>
                      </a:cubicBezTo>
                      <a:cubicBezTo>
                        <a:pt x="373" y="1116"/>
                        <a:pt x="159" y="1250"/>
                        <a:pt x="159" y="1244"/>
                      </a:cubicBezTo>
                      <a:cubicBezTo>
                        <a:pt x="74" y="1257"/>
                        <a:pt x="92" y="1263"/>
                        <a:pt x="0" y="1257"/>
                      </a:cubicBezTo>
                    </a:path>
                  </a:pathLst>
                </a:custGeom>
                <a:grpFill/>
                <a:ln w="38100" cap="flat" cmpd="sng">
                  <a:solidFill>
                    <a:schemeClr val="bg1">
                      <a:lumMod val="75000"/>
                    </a:schemeClr>
                  </a:solidFill>
                  <a:prstDash val="solid"/>
                  <a:miter/>
                  <a:headEnd type="none" w="med" len="med"/>
                  <a:tailEnd type="none" w="med" len="med"/>
                </a:ln>
              </p:spPr>
              <p:txBody>
                <a:bodyPr/>
                <a:p>
                  <a:endParaRPr lang="en-US"/>
                </a:p>
              </p:txBody>
            </p:sp>
          </p:grpSp>
        </p:grpSp>
        <p:sp>
          <p:nvSpPr>
            <p:cNvPr id="67" name="Freeform 46"/>
            <p:cNvSpPr/>
            <p:nvPr/>
          </p:nvSpPr>
          <p:spPr>
            <a:xfrm>
              <a:off x="8875" y="144618"/>
              <a:ext cx="31" cy="527"/>
            </a:xfrm>
            <a:custGeom>
              <a:avLst/>
              <a:gdLst/>
              <a:ahLst/>
              <a:cxnLst>
                <a:cxn ang="0">
                  <a:pos x="1157" y="0"/>
                </a:cxn>
                <a:cxn ang="0">
                  <a:pos x="20070" y="334645"/>
                </a:cxn>
              </a:cxnLst>
              <a:pathLst>
                <a:path w="52" h="891">
                  <a:moveTo>
                    <a:pt x="3" y="0"/>
                  </a:moveTo>
                  <a:cubicBezTo>
                    <a:pt x="-7" y="307"/>
                    <a:pt x="13" y="574"/>
                    <a:pt x="52" y="891"/>
                  </a:cubicBezTo>
                </a:path>
              </a:pathLst>
            </a:custGeom>
            <a:grpFill/>
            <a:ln w="9525" cap="flat" cmpd="sng">
              <a:solidFill>
                <a:schemeClr val="bg1">
                  <a:lumMod val="75000"/>
                </a:schemeClr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/>
            <a:p>
              <a:endParaRPr lang="en-US"/>
            </a:p>
          </p:txBody>
        </p:sp>
      </p:grpSp>
      <p:grpSp>
        <p:nvGrpSpPr>
          <p:cNvPr id="72" name="Group 71"/>
          <p:cNvGrpSpPr/>
          <p:nvPr/>
        </p:nvGrpSpPr>
        <p:grpSpPr>
          <a:xfrm rot="0">
            <a:off x="5592445" y="761365"/>
            <a:ext cx="2293158" cy="5522595"/>
            <a:chOff x="1272" y="1100"/>
            <a:chExt cx="5674" cy="13658"/>
          </a:xfrm>
        </p:grpSpPr>
        <p:grpSp>
          <p:nvGrpSpPr>
            <p:cNvPr id="73" name="Group 72"/>
            <p:cNvGrpSpPr/>
            <p:nvPr/>
          </p:nvGrpSpPr>
          <p:grpSpPr>
            <a:xfrm>
              <a:off x="1272" y="1100"/>
              <a:ext cx="5674" cy="13658"/>
              <a:chOff x="1272" y="1100"/>
              <a:chExt cx="5674" cy="13658"/>
            </a:xfrm>
          </p:grpSpPr>
          <p:sp>
            <p:nvSpPr>
              <p:cNvPr id="74" name="Freeform 39"/>
              <p:cNvSpPr/>
              <p:nvPr/>
            </p:nvSpPr>
            <p:spPr>
              <a:xfrm flipH="1">
                <a:off x="1272" y="1100"/>
                <a:ext cx="5673" cy="13658"/>
              </a:xfrm>
              <a:custGeom>
                <a:avLst/>
                <a:gdLst>
                  <a:gd name="connsiteX0" fmla="*/ 1900 w 5673"/>
                  <a:gd name="connsiteY0" fmla="*/ 276 h 13657"/>
                  <a:gd name="connsiteX1" fmla="*/ 3278 w 5673"/>
                  <a:gd name="connsiteY1" fmla="*/ 34 h 13657"/>
                  <a:gd name="connsiteX2" fmla="*/ 4060 w 5673"/>
                  <a:gd name="connsiteY2" fmla="*/ 981 h 13657"/>
                  <a:gd name="connsiteX3" fmla="*/ 5596 w 5673"/>
                  <a:gd name="connsiteY3" fmla="*/ 1656 h 13657"/>
                  <a:gd name="connsiteX4" fmla="*/ 5506 w 5673"/>
                  <a:gd name="connsiteY4" fmla="*/ 3443 h 13657"/>
                  <a:gd name="connsiteX5" fmla="*/ 4921 w 5673"/>
                  <a:gd name="connsiteY5" fmla="*/ 6703 h 13657"/>
                  <a:gd name="connsiteX6" fmla="*/ 5461 w 5673"/>
                  <a:gd name="connsiteY6" fmla="*/ 9709 h 13657"/>
                  <a:gd name="connsiteX7" fmla="*/ 5459 w 5673"/>
                  <a:gd name="connsiteY7" fmla="*/ 13131 h 13657"/>
                  <a:gd name="connsiteX8" fmla="*/ 4 w 5673"/>
                  <a:gd name="connsiteY8" fmla="*/ 13469 h 13657"/>
                  <a:gd name="connsiteX9" fmla="*/ 708 w 5673"/>
                  <a:gd name="connsiteY9" fmla="*/ 8860 h 13657"/>
                  <a:gd name="connsiteX10" fmla="*/ 830 w 5673"/>
                  <a:gd name="connsiteY10" fmla="*/ 5838 h 13657"/>
                  <a:gd name="connsiteX11" fmla="*/ 342 w 5673"/>
                  <a:gd name="connsiteY11" fmla="*/ 4283 h 13657"/>
                  <a:gd name="connsiteX12" fmla="*/ 403 w 5673"/>
                  <a:gd name="connsiteY12" fmla="*/ 2390 h 13657"/>
                  <a:gd name="connsiteX13" fmla="*/ 2161 w 5673"/>
                  <a:gd name="connsiteY13" fmla="*/ 1401 h 13657"/>
                  <a:gd name="connsiteX14" fmla="*/ 1900 w 5673"/>
                  <a:gd name="connsiteY14" fmla="*/ 276 h 1365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</a:cxnLst>
                <a:pathLst>
                  <a:path w="5673" h="13658">
                    <a:moveTo>
                      <a:pt x="1900" y="276"/>
                    </a:moveTo>
                    <a:cubicBezTo>
                      <a:pt x="2255" y="106"/>
                      <a:pt x="2696" y="-78"/>
                      <a:pt x="3278" y="34"/>
                    </a:cubicBezTo>
                    <a:cubicBezTo>
                      <a:pt x="3304" y="341"/>
                      <a:pt x="3867" y="950"/>
                      <a:pt x="4060" y="981"/>
                    </a:cubicBezTo>
                    <a:lnTo>
                      <a:pt x="5596" y="1656"/>
                    </a:lnTo>
                    <a:cubicBezTo>
                      <a:pt x="5746" y="2256"/>
                      <a:pt x="5656" y="2797"/>
                      <a:pt x="5506" y="3443"/>
                    </a:cubicBezTo>
                    <a:cubicBezTo>
                      <a:pt x="5368" y="4465"/>
                      <a:pt x="5100" y="4656"/>
                      <a:pt x="4921" y="6703"/>
                    </a:cubicBezTo>
                    <a:cubicBezTo>
                      <a:pt x="4778" y="7887"/>
                      <a:pt x="5359" y="8337"/>
                      <a:pt x="5461" y="9709"/>
                    </a:cubicBezTo>
                    <a:lnTo>
                      <a:pt x="5459" y="13131"/>
                    </a:lnTo>
                    <a:cubicBezTo>
                      <a:pt x="3866" y="13457"/>
                      <a:pt x="1938" y="13922"/>
                      <a:pt x="4" y="13469"/>
                    </a:cubicBezTo>
                    <a:cubicBezTo>
                      <a:pt x="-30" y="11702"/>
                      <a:pt x="150" y="10249"/>
                      <a:pt x="708" y="8860"/>
                    </a:cubicBezTo>
                    <a:cubicBezTo>
                      <a:pt x="1243" y="7805"/>
                      <a:pt x="1133" y="7164"/>
                      <a:pt x="830" y="5838"/>
                    </a:cubicBezTo>
                    <a:lnTo>
                      <a:pt x="342" y="4283"/>
                    </a:lnTo>
                    <a:lnTo>
                      <a:pt x="403" y="2390"/>
                    </a:lnTo>
                    <a:lnTo>
                      <a:pt x="2161" y="1401"/>
                    </a:lnTo>
                    <a:cubicBezTo>
                      <a:pt x="2461" y="1181"/>
                      <a:pt x="2011" y="679"/>
                      <a:pt x="1900" y="276"/>
                    </a:cubicBezTo>
                    <a:close/>
                  </a:path>
                </a:pathLst>
              </a:custGeom>
              <a:solidFill>
                <a:srgbClr val="D9D9D9"/>
              </a:solidFill>
              <a:ln w="9525" cap="flat" cmpd="sng">
                <a:solidFill>
                  <a:schemeClr val="bg1">
                    <a:lumMod val="75000"/>
                  </a:schemeClr>
                </a:solidFill>
                <a:prstDash val="solid"/>
                <a:round/>
                <a:headEnd type="none" w="med" len="med"/>
                <a:tailEnd type="none" w="med" len="med"/>
              </a:ln>
            </p:spPr>
            <p:txBody>
              <a:bodyPr/>
              <a:p>
                <a:endParaRPr lang="en-US"/>
              </a:p>
            </p:txBody>
          </p:sp>
          <p:grpSp>
            <p:nvGrpSpPr>
              <p:cNvPr id="75" name="Group 74"/>
              <p:cNvGrpSpPr/>
              <p:nvPr/>
            </p:nvGrpSpPr>
            <p:grpSpPr>
              <a:xfrm>
                <a:off x="1597" y="1914"/>
                <a:ext cx="5349" cy="12838"/>
                <a:chOff x="1597" y="1914"/>
                <a:chExt cx="5349" cy="12838"/>
              </a:xfrm>
            </p:grpSpPr>
            <p:grpSp>
              <p:nvGrpSpPr>
                <p:cNvPr id="76" name="Group 75"/>
                <p:cNvGrpSpPr/>
                <p:nvPr/>
              </p:nvGrpSpPr>
              <p:grpSpPr>
                <a:xfrm rot="0" flipH="1">
                  <a:off x="5958" y="3447"/>
                  <a:ext cx="988" cy="1975"/>
                  <a:chOff x="12787" y="40693"/>
                  <a:chExt cx="334" cy="668"/>
                </a:xfrm>
              </p:grpSpPr>
              <p:sp>
                <p:nvSpPr>
                  <p:cNvPr id="77" name="Oval 41"/>
                  <p:cNvSpPr/>
                  <p:nvPr/>
                </p:nvSpPr>
                <p:spPr>
                  <a:xfrm>
                    <a:off x="12787" y="40693"/>
                    <a:ext cx="334" cy="669"/>
                  </a:xfrm>
                  <a:prstGeom prst="ellipse">
                    <a:avLst/>
                  </a:prstGeom>
                  <a:solidFill>
                    <a:schemeClr val="bg1">
                      <a:lumMod val="85000"/>
                    </a:schemeClr>
                  </a:solidFill>
                  <a:ln w="9525" cap="flat" cmpd="sng">
                    <a:solidFill>
                      <a:schemeClr val="bg1">
                        <a:lumMod val="75000"/>
                      </a:schemeClr>
                    </a:solidFill>
                    <a:prstDash val="solid"/>
                    <a:round/>
                    <a:headEnd type="none" w="med" len="med"/>
                    <a:tailEnd type="none" w="med" len="med"/>
                  </a:ln>
                </p:spPr>
                <p:txBody>
                  <a:bodyPr/>
                  <a:p>
                    <a:endParaRPr lang="en-US"/>
                  </a:p>
                </p:txBody>
              </p:sp>
              <p:sp>
                <p:nvSpPr>
                  <p:cNvPr id="78" name="Oval 19"/>
                  <p:cNvSpPr/>
                  <p:nvPr/>
                </p:nvSpPr>
                <p:spPr>
                  <a:xfrm>
                    <a:off x="12876" y="40931"/>
                    <a:ext cx="137" cy="205"/>
                  </a:xfrm>
                  <a:prstGeom prst="ellipse">
                    <a:avLst/>
                  </a:prstGeom>
                  <a:solidFill>
                    <a:schemeClr val="bg1">
                      <a:lumMod val="85000"/>
                    </a:schemeClr>
                  </a:solidFill>
                  <a:ln w="12700" cap="flat" cmpd="sng">
                    <a:solidFill>
                      <a:schemeClr val="bg1">
                        <a:lumMod val="75000"/>
                      </a:schemeClr>
                    </a:solidFill>
                    <a:prstDash val="solid"/>
                    <a:miter/>
                    <a:headEnd type="none" w="med" len="med"/>
                    <a:tailEnd type="none" w="med" len="med"/>
                  </a:ln>
                </p:spPr>
                <p:txBody>
                  <a:bodyPr/>
                  <a:p>
                    <a:endParaRPr lang="en-US"/>
                  </a:p>
                </p:txBody>
              </p:sp>
            </p:grpSp>
            <p:sp>
              <p:nvSpPr>
                <p:cNvPr id="79" name="Freeform 48"/>
                <p:cNvSpPr/>
                <p:nvPr/>
              </p:nvSpPr>
              <p:spPr>
                <a:xfrm flipH="1">
                  <a:off x="4476" y="2923"/>
                  <a:ext cx="950" cy="11829"/>
                </a:xfrm>
                <a:custGeom>
                  <a:avLst/>
                  <a:gdLst>
                    <a:gd name="connsiteX0" fmla="*/ 0 w 950"/>
                    <a:gd name="connsiteY0" fmla="*/ 0 h 11829"/>
                    <a:gd name="connsiteX1" fmla="*/ 418 w 950"/>
                    <a:gd name="connsiteY1" fmla="*/ 546 h 11829"/>
                    <a:gd name="connsiteX2" fmla="*/ 950 w 950"/>
                    <a:gd name="connsiteY2" fmla="*/ 5935 h 11829"/>
                    <a:gd name="connsiteX3" fmla="*/ 559 w 950"/>
                    <a:gd name="connsiteY3" fmla="*/ 8294 h 11829"/>
                    <a:gd name="connsiteX4" fmla="*/ 210 w 950"/>
                    <a:gd name="connsiteY4" fmla="*/ 11829 h 11829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</a:cxnLst>
                  <a:pathLst>
                    <a:path w="950" h="11829">
                      <a:moveTo>
                        <a:pt x="0" y="0"/>
                      </a:moveTo>
                      <a:cubicBezTo>
                        <a:pt x="262" y="136"/>
                        <a:pt x="262" y="173"/>
                        <a:pt x="418" y="546"/>
                      </a:cubicBezTo>
                      <a:cubicBezTo>
                        <a:pt x="1196" y="3249"/>
                        <a:pt x="793" y="3472"/>
                        <a:pt x="950" y="5935"/>
                      </a:cubicBezTo>
                      <a:cubicBezTo>
                        <a:pt x="782" y="7284"/>
                        <a:pt x="694" y="7166"/>
                        <a:pt x="559" y="8294"/>
                      </a:cubicBezTo>
                      <a:cubicBezTo>
                        <a:pt x="358" y="9537"/>
                        <a:pt x="327" y="10651"/>
                        <a:pt x="210" y="11829"/>
                      </a:cubicBezTo>
                    </a:path>
                  </a:pathLst>
                </a:custGeom>
                <a:noFill/>
                <a:ln w="9525" cap="flat" cmpd="sng">
                  <a:solidFill>
                    <a:srgbClr val="000000"/>
                  </a:solidFill>
                  <a:prstDash val="solid"/>
                  <a:round/>
                  <a:headEnd type="none" w="med" len="med"/>
                  <a:tailEnd type="none" w="med" len="med"/>
                </a:ln>
              </p:spPr>
              <p:txBody>
                <a:bodyPr/>
                <a:p>
                  <a:endParaRPr lang="en-US"/>
                </a:p>
              </p:txBody>
            </p:sp>
            <p:sp>
              <p:nvSpPr>
                <p:cNvPr id="80" name="Freeform 44"/>
                <p:cNvSpPr/>
                <p:nvPr/>
              </p:nvSpPr>
              <p:spPr>
                <a:xfrm flipH="1">
                  <a:off x="4495" y="2421"/>
                  <a:ext cx="1782" cy="1026"/>
                </a:xfrm>
                <a:custGeom>
                  <a:avLst/>
                  <a:gdLst>
                    <a:gd name="connsiteX0" fmla="*/ 0 w 1894"/>
                    <a:gd name="connsiteY0" fmla="*/ 1175 h 1175"/>
                    <a:gd name="connsiteX1" fmla="*/ 1894 w 1894"/>
                    <a:gd name="connsiteY1" fmla="*/ 0 h 1175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</a:cxnLst>
                  <a:pathLst>
                    <a:path w="1894" h="1175">
                      <a:moveTo>
                        <a:pt x="0" y="1175"/>
                      </a:moveTo>
                      <a:lnTo>
                        <a:pt x="1894" y="0"/>
                      </a:lnTo>
                    </a:path>
                  </a:pathLst>
                </a:custGeom>
                <a:solidFill>
                  <a:srgbClr val="ED7D31"/>
                </a:solidFill>
                <a:ln w="38100" cap="flat" cmpd="sng">
                  <a:solidFill>
                    <a:srgbClr val="AFABAB"/>
                  </a:solidFill>
                  <a:prstDash val="solid"/>
                  <a:round/>
                  <a:headEnd type="none" w="med" len="med"/>
                  <a:tailEnd type="none" w="med" len="med"/>
                </a:ln>
              </p:spPr>
              <p:txBody>
                <a:bodyPr/>
                <a:p>
                  <a:endParaRPr lang="en-US"/>
                </a:p>
              </p:txBody>
            </p:sp>
            <p:sp>
              <p:nvSpPr>
                <p:cNvPr id="81" name="Freeform 47"/>
                <p:cNvSpPr/>
                <p:nvPr/>
              </p:nvSpPr>
              <p:spPr>
                <a:xfrm flipH="1">
                  <a:off x="3109" y="2300"/>
                  <a:ext cx="410" cy="12283"/>
                </a:xfrm>
                <a:custGeom>
                  <a:avLst/>
                  <a:gdLst>
                    <a:gd name="connsiteX0" fmla="*/ 0 w 409"/>
                    <a:gd name="connsiteY0" fmla="*/ 0 h 12283"/>
                    <a:gd name="connsiteX1" fmla="*/ 276 w 409"/>
                    <a:gd name="connsiteY1" fmla="*/ 3577 h 12283"/>
                    <a:gd name="connsiteX2" fmla="*/ 39 w 409"/>
                    <a:gd name="connsiteY2" fmla="*/ 6509 h 12283"/>
                    <a:gd name="connsiteX3" fmla="*/ 398 w 409"/>
                    <a:gd name="connsiteY3" fmla="*/ 9679 h 12283"/>
                    <a:gd name="connsiteX4" fmla="*/ 311 w 409"/>
                    <a:gd name="connsiteY4" fmla="*/ 12283 h 12283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</a:cxnLst>
                  <a:pathLst>
                    <a:path w="410" h="12283">
                      <a:moveTo>
                        <a:pt x="0" y="0"/>
                      </a:moveTo>
                      <a:cubicBezTo>
                        <a:pt x="224" y="629"/>
                        <a:pt x="398" y="1832"/>
                        <a:pt x="276" y="3577"/>
                      </a:cubicBezTo>
                      <a:cubicBezTo>
                        <a:pt x="154" y="4753"/>
                        <a:pt x="32" y="5633"/>
                        <a:pt x="39" y="6509"/>
                      </a:cubicBezTo>
                      <a:cubicBezTo>
                        <a:pt x="240" y="8121"/>
                        <a:pt x="464" y="8535"/>
                        <a:pt x="398" y="9679"/>
                      </a:cubicBezTo>
                      <a:cubicBezTo>
                        <a:pt x="411" y="11051"/>
                        <a:pt x="331" y="11030"/>
                        <a:pt x="311" y="12283"/>
                      </a:cubicBezTo>
                    </a:path>
                  </a:pathLst>
                </a:custGeom>
                <a:noFill/>
                <a:ln w="38100" cap="flat" cmpd="sng">
                  <a:solidFill>
                    <a:srgbClr val="AFABAB"/>
                  </a:solidFill>
                  <a:prstDash val="solid"/>
                  <a:round/>
                  <a:headEnd type="none" w="med" len="med"/>
                  <a:tailEnd type="none" w="med" len="med"/>
                </a:ln>
              </p:spPr>
              <p:txBody>
                <a:bodyPr/>
                <a:p>
                  <a:endParaRPr lang="en-US"/>
                </a:p>
              </p:txBody>
            </p:sp>
            <p:grpSp>
              <p:nvGrpSpPr>
                <p:cNvPr id="82" name="Group 81"/>
                <p:cNvGrpSpPr/>
                <p:nvPr/>
              </p:nvGrpSpPr>
              <p:grpSpPr>
                <a:xfrm rot="0" flipH="1">
                  <a:off x="1597" y="5629"/>
                  <a:ext cx="5201" cy="6489"/>
                  <a:chOff x="12852" y="41431"/>
                  <a:chExt cx="1759" cy="2195"/>
                </a:xfrm>
              </p:grpSpPr>
              <p:sp>
                <p:nvSpPr>
                  <p:cNvPr id="83" name="Freeform 50"/>
                  <p:cNvSpPr/>
                  <p:nvPr/>
                </p:nvSpPr>
                <p:spPr>
                  <a:xfrm>
                    <a:off x="12983" y="41431"/>
                    <a:ext cx="1584" cy="122"/>
                  </a:xfrm>
                  <a:custGeom>
                    <a:avLst/>
                    <a:gdLst>
                      <a:gd name="connsiteX0" fmla="*/ 0 w 4684"/>
                      <a:gd name="connsiteY0" fmla="*/ 254 h 361"/>
                      <a:gd name="connsiteX1" fmla="*/ 2834 w 4684"/>
                      <a:gd name="connsiteY1" fmla="*/ 216 h 361"/>
                      <a:gd name="connsiteX2" fmla="*/ 4684 w 4684"/>
                      <a:gd name="connsiteY2" fmla="*/ 0 h 361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</a:cxnLst>
                    <a:pathLst>
                      <a:path w="4684" h="361">
                        <a:moveTo>
                          <a:pt x="0" y="254"/>
                        </a:moveTo>
                        <a:cubicBezTo>
                          <a:pt x="661" y="385"/>
                          <a:pt x="1522" y="421"/>
                          <a:pt x="2834" y="216"/>
                        </a:cubicBezTo>
                        <a:lnTo>
                          <a:pt x="4684" y="0"/>
                        </a:lnTo>
                      </a:path>
                    </a:pathLst>
                  </a:custGeom>
                  <a:noFill/>
                  <a:ln w="38100" cap="flat" cmpd="sng">
                    <a:solidFill>
                      <a:srgbClr val="AFABAB"/>
                    </a:solidFill>
                    <a:prstDash val="solid"/>
                    <a:round/>
                    <a:headEnd type="none" w="med" len="med"/>
                    <a:tailEnd type="none" w="med" len="med"/>
                  </a:ln>
                </p:spPr>
                <p:txBody>
                  <a:bodyPr/>
                  <a:p>
                    <a:endParaRPr lang="en-US"/>
                  </a:p>
                </p:txBody>
              </p:sp>
              <p:sp>
                <p:nvSpPr>
                  <p:cNvPr id="84" name="Freeform 51"/>
                  <p:cNvSpPr/>
                  <p:nvPr/>
                </p:nvSpPr>
                <p:spPr>
                  <a:xfrm>
                    <a:off x="13214" y="42402"/>
                    <a:ext cx="1254" cy="83"/>
                  </a:xfrm>
                  <a:custGeom>
                    <a:avLst/>
                    <a:gdLst/>
                    <a:ahLst/>
                    <a:cxnLst>
                      <a:cxn ang="0">
                        <a:pos x="0" y="20705"/>
                      </a:cxn>
                      <a:cxn ang="0">
                        <a:pos x="796290" y="0"/>
                      </a:cxn>
                    </a:cxnLst>
                    <a:pathLst>
                      <a:path w="2119" h="141">
                        <a:moveTo>
                          <a:pt x="0" y="55"/>
                        </a:moveTo>
                        <a:cubicBezTo>
                          <a:pt x="736" y="220"/>
                          <a:pt x="1438" y="117"/>
                          <a:pt x="2119" y="0"/>
                        </a:cubicBezTo>
                      </a:path>
                    </a:pathLst>
                  </a:custGeom>
                  <a:noFill/>
                  <a:ln w="38100" cap="flat" cmpd="sng">
                    <a:solidFill>
                      <a:srgbClr val="AFABAB"/>
                    </a:solidFill>
                    <a:prstDash val="solid"/>
                    <a:round/>
                    <a:headEnd type="none" w="med" len="med"/>
                    <a:tailEnd type="none" w="med" len="med"/>
                  </a:ln>
                </p:spPr>
                <p:txBody>
                  <a:bodyPr/>
                  <a:p>
                    <a:endParaRPr lang="en-US"/>
                  </a:p>
                </p:txBody>
              </p:sp>
              <p:sp>
                <p:nvSpPr>
                  <p:cNvPr id="85" name="Freeform 52"/>
                  <p:cNvSpPr/>
                  <p:nvPr/>
                </p:nvSpPr>
                <p:spPr>
                  <a:xfrm>
                    <a:off x="12852" y="43495"/>
                    <a:ext cx="1759" cy="131"/>
                  </a:xfrm>
                  <a:custGeom>
                    <a:avLst/>
                    <a:gdLst/>
                    <a:ahLst/>
                    <a:cxnLst>
                      <a:cxn ang="0">
                        <a:pos x="0" y="31005"/>
                      </a:cxn>
                      <a:cxn ang="0">
                        <a:pos x="597367" y="75244"/>
                      </a:cxn>
                      <a:cxn ang="0">
                        <a:pos x="1116965" y="0"/>
                      </a:cxn>
                    </a:cxnLst>
                    <a:pathLst>
                      <a:path w="2973" h="221">
                        <a:moveTo>
                          <a:pt x="0" y="82"/>
                        </a:moveTo>
                        <a:cubicBezTo>
                          <a:pt x="283" y="220"/>
                          <a:pt x="1039" y="247"/>
                          <a:pt x="1590" y="199"/>
                        </a:cubicBezTo>
                        <a:lnTo>
                          <a:pt x="2973" y="0"/>
                        </a:lnTo>
                      </a:path>
                    </a:pathLst>
                  </a:custGeom>
                  <a:noFill/>
                  <a:ln w="38100" cap="flat" cmpd="sng">
                    <a:solidFill>
                      <a:srgbClr val="AFABAB"/>
                    </a:solidFill>
                    <a:prstDash val="solid"/>
                    <a:round/>
                    <a:headEnd type="none" w="med" len="med"/>
                    <a:tailEnd type="none" w="med" len="med"/>
                  </a:ln>
                </p:spPr>
                <p:txBody>
                  <a:bodyPr/>
                  <a:p>
                    <a:endParaRPr lang="en-US"/>
                  </a:p>
                </p:txBody>
              </p:sp>
            </p:grpSp>
            <p:sp>
              <p:nvSpPr>
                <p:cNvPr id="86" name="Freeform 85"/>
                <p:cNvSpPr/>
                <p:nvPr/>
              </p:nvSpPr>
              <p:spPr>
                <a:xfrm>
                  <a:off x="3069" y="1914"/>
                  <a:ext cx="1611" cy="507"/>
                </a:xfrm>
                <a:custGeom>
                  <a:avLst/>
                  <a:gdLst>
                    <a:gd name="connsiteX0" fmla="*/ 0 w 1611"/>
                    <a:gd name="connsiteY0" fmla="*/ 0 h 506"/>
                    <a:gd name="connsiteX1" fmla="*/ 1611 w 1611"/>
                    <a:gd name="connsiteY1" fmla="*/ 470 h 506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</a:cxnLst>
                  <a:rect l="l" t="t" r="r" b="b"/>
                  <a:pathLst>
                    <a:path w="1611" h="507">
                      <a:moveTo>
                        <a:pt x="0" y="0"/>
                      </a:moveTo>
                      <a:cubicBezTo>
                        <a:pt x="-23" y="354"/>
                        <a:pt x="879" y="604"/>
                        <a:pt x="1611" y="470"/>
                      </a:cubicBezTo>
                    </a:path>
                  </a:pathLst>
                </a:custGeom>
                <a:noFill/>
                <a:ln w="38100">
                  <a:solidFill>
                    <a:schemeClr val="bg2">
                      <a:lumMod val="7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p>
                  <a:pPr algn="ctr"/>
                  <a:endParaRPr lang="en-US"/>
                </a:p>
              </p:txBody>
            </p:sp>
            <p:sp>
              <p:nvSpPr>
                <p:cNvPr id="87" name="Freeform 47"/>
                <p:cNvSpPr/>
                <p:nvPr/>
              </p:nvSpPr>
              <p:spPr>
                <a:xfrm flipH="1">
                  <a:off x="2151" y="2244"/>
                  <a:ext cx="371" cy="12163"/>
                </a:xfrm>
                <a:custGeom>
                  <a:avLst/>
                  <a:gdLst>
                    <a:gd name="connsiteX0" fmla="*/ 317 w 371"/>
                    <a:gd name="connsiteY0" fmla="*/ 0 h 12163"/>
                    <a:gd name="connsiteX1" fmla="*/ 237 w 371"/>
                    <a:gd name="connsiteY1" fmla="*/ 3457 h 12163"/>
                    <a:gd name="connsiteX2" fmla="*/ 0 w 371"/>
                    <a:gd name="connsiteY2" fmla="*/ 6389 h 12163"/>
                    <a:gd name="connsiteX3" fmla="*/ 359 w 371"/>
                    <a:gd name="connsiteY3" fmla="*/ 9559 h 12163"/>
                    <a:gd name="connsiteX4" fmla="*/ 272 w 371"/>
                    <a:gd name="connsiteY4" fmla="*/ 12163 h 12163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</a:cxnLst>
                  <a:pathLst>
                    <a:path w="371" h="12163">
                      <a:moveTo>
                        <a:pt x="317" y="0"/>
                      </a:moveTo>
                      <a:cubicBezTo>
                        <a:pt x="407" y="855"/>
                        <a:pt x="359" y="1712"/>
                        <a:pt x="237" y="3457"/>
                      </a:cubicBezTo>
                      <a:cubicBezTo>
                        <a:pt x="115" y="4633"/>
                        <a:pt x="-7" y="5513"/>
                        <a:pt x="0" y="6389"/>
                      </a:cubicBezTo>
                      <a:cubicBezTo>
                        <a:pt x="201" y="8001"/>
                        <a:pt x="425" y="8415"/>
                        <a:pt x="359" y="9559"/>
                      </a:cubicBezTo>
                      <a:cubicBezTo>
                        <a:pt x="372" y="10931"/>
                        <a:pt x="292" y="10910"/>
                        <a:pt x="272" y="12163"/>
                      </a:cubicBezTo>
                    </a:path>
                  </a:pathLst>
                </a:custGeom>
                <a:noFill/>
                <a:ln w="38100" cap="flat" cmpd="sng">
                  <a:solidFill>
                    <a:srgbClr val="AFABAB"/>
                  </a:solidFill>
                  <a:prstDash val="solid"/>
                  <a:round/>
                  <a:headEnd type="none" w="med" len="med"/>
                  <a:tailEnd type="none" w="med" len="med"/>
                </a:ln>
              </p:spPr>
              <p:txBody>
                <a:bodyPr/>
                <a:p>
                  <a:endParaRPr lang="en-US"/>
                </a:p>
              </p:txBody>
            </p:sp>
          </p:grpSp>
        </p:grpSp>
        <p:sp>
          <p:nvSpPr>
            <p:cNvPr id="88" name="Freeform 49"/>
            <p:cNvSpPr/>
            <p:nvPr/>
          </p:nvSpPr>
          <p:spPr>
            <a:xfrm flipH="1">
              <a:off x="5648" y="5443"/>
              <a:ext cx="1064" cy="9132"/>
            </a:xfrm>
            <a:custGeom>
              <a:avLst/>
              <a:gdLst/>
              <a:ahLst/>
              <a:cxnLst>
                <a:cxn ang="0">
                  <a:pos x="75197" y="0"/>
                </a:cxn>
                <a:cxn ang="0">
                  <a:pos x="218072" y="774084"/>
                </a:cxn>
                <a:cxn ang="0">
                  <a:pos x="33462" y="1471512"/>
                </a:cxn>
                <a:cxn ang="0">
                  <a:pos x="0" y="1961515"/>
                </a:cxn>
              </a:cxnLst>
              <a:pathLst>
                <a:path w="609" h="5220">
                  <a:moveTo>
                    <a:pt x="200" y="0"/>
                  </a:moveTo>
                  <a:cubicBezTo>
                    <a:pt x="474" y="696"/>
                    <a:pt x="688" y="1556"/>
                    <a:pt x="580" y="2060"/>
                  </a:cubicBezTo>
                  <a:cubicBezTo>
                    <a:pt x="430" y="2674"/>
                    <a:pt x="123" y="3276"/>
                    <a:pt x="89" y="3916"/>
                  </a:cubicBezTo>
                  <a:lnTo>
                    <a:pt x="0" y="5220"/>
                  </a:lnTo>
                </a:path>
              </a:pathLst>
            </a:custGeom>
            <a:noFill/>
            <a:ln w="38100" cap="flat" cmpd="sng">
              <a:solidFill>
                <a:srgbClr val="AFABAB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/>
            <a:p>
              <a:endParaRPr lang="en-US"/>
            </a:p>
          </p:txBody>
        </p:sp>
        <p:sp>
          <p:nvSpPr>
            <p:cNvPr id="89" name="Freeform 9"/>
            <p:cNvSpPr/>
            <p:nvPr/>
          </p:nvSpPr>
          <p:spPr>
            <a:xfrm flipH="1">
              <a:off x="5864" y="3361"/>
              <a:ext cx="710" cy="2203"/>
            </a:xfrm>
            <a:custGeom>
              <a:avLst/>
              <a:gdLst/>
              <a:ahLst/>
              <a:cxnLst>
                <a:cxn ang="0">
                  <a:pos x="30103" y="0"/>
                </a:cxn>
                <a:cxn ang="0">
                  <a:pos x="149389" y="314130"/>
                </a:cxn>
                <a:cxn ang="0">
                  <a:pos x="59831" y="467438"/>
                </a:cxn>
                <a:cxn ang="0">
                  <a:pos x="0" y="472323"/>
                </a:cxn>
              </a:cxnLst>
              <a:pathLst>
                <a:path w="405" h="1259">
                  <a:moveTo>
                    <a:pt x="80" y="0"/>
                  </a:moveTo>
                  <a:cubicBezTo>
                    <a:pt x="412" y="65"/>
                    <a:pt x="421" y="556"/>
                    <a:pt x="397" y="836"/>
                  </a:cubicBezTo>
                  <a:cubicBezTo>
                    <a:pt x="373" y="1116"/>
                    <a:pt x="159" y="1250"/>
                    <a:pt x="159" y="1244"/>
                  </a:cubicBezTo>
                  <a:cubicBezTo>
                    <a:pt x="74" y="1257"/>
                    <a:pt x="92" y="1263"/>
                    <a:pt x="0" y="1257"/>
                  </a:cubicBezTo>
                </a:path>
              </a:pathLst>
            </a:custGeom>
            <a:noFill/>
            <a:ln w="38100" cap="flat" cmpd="sng">
              <a:solidFill>
                <a:srgbClr val="AFABAB"/>
              </a:solidFill>
              <a:prstDash val="solid"/>
              <a:miter/>
              <a:headEnd type="none" w="med" len="med"/>
              <a:tailEnd type="none" w="med" len="med"/>
            </a:ln>
          </p:spPr>
          <p:txBody>
            <a:bodyPr/>
            <a:p>
              <a:endParaRPr lang="en-US"/>
            </a:p>
          </p:txBody>
        </p:sp>
      </p:grpSp>
      <p:grpSp>
        <p:nvGrpSpPr>
          <p:cNvPr id="97" name="Group 96"/>
          <p:cNvGrpSpPr/>
          <p:nvPr/>
        </p:nvGrpSpPr>
        <p:grpSpPr>
          <a:xfrm>
            <a:off x="6318885" y="1250950"/>
            <a:ext cx="1602740" cy="5415280"/>
            <a:chOff x="15775" y="1879"/>
            <a:chExt cx="2524" cy="8528"/>
          </a:xfrm>
          <a:solidFill>
            <a:srgbClr val="F65E6D"/>
          </a:solidFill>
        </p:grpSpPr>
        <p:grpSp>
          <p:nvGrpSpPr>
            <p:cNvPr id="98" name="Group 97"/>
            <p:cNvGrpSpPr/>
            <p:nvPr/>
          </p:nvGrpSpPr>
          <p:grpSpPr>
            <a:xfrm>
              <a:off x="15775" y="1879"/>
              <a:ext cx="2524" cy="8528"/>
              <a:chOff x="15775" y="1879"/>
              <a:chExt cx="2524" cy="8528"/>
            </a:xfrm>
            <a:grpFill/>
          </p:grpSpPr>
          <p:sp>
            <p:nvSpPr>
              <p:cNvPr id="99" name="Freeform 98"/>
              <p:cNvSpPr/>
              <p:nvPr/>
            </p:nvSpPr>
            <p:spPr>
              <a:xfrm>
                <a:off x="15775" y="1879"/>
                <a:ext cx="2524" cy="8528"/>
              </a:xfrm>
              <a:custGeom>
                <a:avLst/>
                <a:gdLst>
                  <a:gd name="connsiteX0" fmla="*/ 268 w 2766"/>
                  <a:gd name="connsiteY0" fmla="*/ 0 h 9159"/>
                  <a:gd name="connsiteX1" fmla="*/ 1143 w 2766"/>
                  <a:gd name="connsiteY1" fmla="*/ 57 h 9159"/>
                  <a:gd name="connsiteX2" fmla="*/ 2310 w 2766"/>
                  <a:gd name="connsiteY2" fmla="*/ 732 h 9159"/>
                  <a:gd name="connsiteX3" fmla="*/ 2432 w 2766"/>
                  <a:gd name="connsiteY3" fmla="*/ 2189 h 9159"/>
                  <a:gd name="connsiteX4" fmla="*/ 2010 w 2766"/>
                  <a:gd name="connsiteY4" fmla="*/ 3723 h 9159"/>
                  <a:gd name="connsiteX5" fmla="*/ 2456 w 2766"/>
                  <a:gd name="connsiteY5" fmla="*/ 5853 h 9159"/>
                  <a:gd name="connsiteX6" fmla="*/ 2767 w 2766"/>
                  <a:gd name="connsiteY6" fmla="*/ 9030 h 9159"/>
                  <a:gd name="connsiteX7" fmla="*/ 126 w 2766"/>
                  <a:gd name="connsiteY7" fmla="*/ 9075 h 9159"/>
                  <a:gd name="connsiteX8" fmla="*/ 17 w 2766"/>
                  <a:gd name="connsiteY8" fmla="*/ 6127 h 9159"/>
                  <a:gd name="connsiteX9" fmla="*/ 136 w 2766"/>
                  <a:gd name="connsiteY9" fmla="*/ 2785 h 9159"/>
                  <a:gd name="connsiteX10" fmla="*/ 268 w 2766"/>
                  <a:gd name="connsiteY10" fmla="*/ 0 h 915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</a:cxnLst>
                <a:rect l="l" t="t" r="r" b="b"/>
                <a:pathLst>
                  <a:path w="2767" h="9159">
                    <a:moveTo>
                      <a:pt x="268" y="0"/>
                    </a:moveTo>
                    <a:cubicBezTo>
                      <a:pt x="579" y="77"/>
                      <a:pt x="830" y="128"/>
                      <a:pt x="1143" y="57"/>
                    </a:cubicBezTo>
                    <a:lnTo>
                      <a:pt x="2310" y="732"/>
                    </a:lnTo>
                    <a:cubicBezTo>
                      <a:pt x="1830" y="986"/>
                      <a:pt x="1840" y="2208"/>
                      <a:pt x="2432" y="2189"/>
                    </a:cubicBezTo>
                    <a:cubicBezTo>
                      <a:pt x="2291" y="2700"/>
                      <a:pt x="2100" y="3220"/>
                      <a:pt x="2010" y="3723"/>
                    </a:cubicBezTo>
                    <a:cubicBezTo>
                      <a:pt x="1814" y="4720"/>
                      <a:pt x="2272" y="5116"/>
                      <a:pt x="2456" y="5853"/>
                    </a:cubicBezTo>
                    <a:cubicBezTo>
                      <a:pt x="2766" y="7045"/>
                      <a:pt x="2679" y="7964"/>
                      <a:pt x="2767" y="9030"/>
                    </a:cubicBezTo>
                    <a:cubicBezTo>
                      <a:pt x="1867" y="9189"/>
                      <a:pt x="1078" y="9198"/>
                      <a:pt x="126" y="9075"/>
                    </a:cubicBezTo>
                    <a:cubicBezTo>
                      <a:pt x="71" y="8051"/>
                      <a:pt x="-42" y="7558"/>
                      <a:pt x="17" y="6127"/>
                    </a:cubicBezTo>
                    <a:cubicBezTo>
                      <a:pt x="89" y="4921"/>
                      <a:pt x="449" y="4926"/>
                      <a:pt x="136" y="2785"/>
                    </a:cubicBezTo>
                    <a:cubicBezTo>
                      <a:pt x="66" y="2017"/>
                      <a:pt x="-66" y="1195"/>
                      <a:pt x="268" y="0"/>
                    </a:cubicBezTo>
                    <a:close/>
                  </a:path>
                </a:pathLst>
              </a:custGeom>
              <a:solidFill>
                <a:srgbClr val="E21B06"/>
              </a:solidFill>
              <a:ln>
                <a:solidFill>
                  <a:srgbClr val="F65E6D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p>
                <a:pPr algn="ctr"/>
                <a:endParaRPr lang="en-US"/>
              </a:p>
            </p:txBody>
          </p:sp>
          <p:sp>
            <p:nvSpPr>
              <p:cNvPr id="100" name="Freeform 99"/>
              <p:cNvSpPr/>
              <p:nvPr/>
            </p:nvSpPr>
            <p:spPr>
              <a:xfrm>
                <a:off x="17419" y="3936"/>
                <a:ext cx="685" cy="6415"/>
              </a:xfrm>
              <a:custGeom>
                <a:avLst/>
                <a:gdLst>
                  <a:gd name="connsiteX0" fmla="*/ 453 w 750"/>
                  <a:gd name="connsiteY0" fmla="*/ 0 h 6890"/>
                  <a:gd name="connsiteX1" fmla="*/ 33 w 750"/>
                  <a:gd name="connsiteY1" fmla="*/ 1620 h 6890"/>
                  <a:gd name="connsiteX2" fmla="*/ 269 w 750"/>
                  <a:gd name="connsiteY2" fmla="*/ 3017 h 6890"/>
                  <a:gd name="connsiteX3" fmla="*/ 751 w 750"/>
                  <a:gd name="connsiteY3" fmla="*/ 6890 h 689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751" h="6890">
                    <a:moveTo>
                      <a:pt x="453" y="0"/>
                    </a:moveTo>
                    <a:cubicBezTo>
                      <a:pt x="313" y="540"/>
                      <a:pt x="60" y="1096"/>
                      <a:pt x="33" y="1620"/>
                    </a:cubicBezTo>
                    <a:cubicBezTo>
                      <a:pt x="-78" y="2393"/>
                      <a:pt x="114" y="2586"/>
                      <a:pt x="269" y="3017"/>
                    </a:cubicBezTo>
                    <a:cubicBezTo>
                      <a:pt x="886" y="4507"/>
                      <a:pt x="714" y="5979"/>
                      <a:pt x="751" y="6890"/>
                    </a:cubicBezTo>
                  </a:path>
                </a:pathLst>
              </a:custGeom>
              <a:noFill/>
              <a:ln w="28575">
                <a:solidFill>
                  <a:schemeClr val="accent6">
                    <a:lumMod val="50000"/>
                  </a:schemeClr>
                </a:solidFill>
              </a:ln>
              <a:extLst>
                <a:ext uri="{909E8E84-426E-40DD-AFC4-6F175D3DCCD1}">
                  <a14:hiddenFill xmlns:a14="http://schemas.microsoft.com/office/drawing/2010/main">
                    <a:grpFill/>
                  </a14:hiddenFill>
                </a:ext>
              </a:ex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p>
                <a:pPr algn="ctr"/>
                <a:endParaRPr lang="en-US"/>
              </a:p>
            </p:txBody>
          </p:sp>
        </p:grpSp>
        <p:sp>
          <p:nvSpPr>
            <p:cNvPr id="101" name="Freeform 100"/>
            <p:cNvSpPr/>
            <p:nvPr/>
          </p:nvSpPr>
          <p:spPr>
            <a:xfrm>
              <a:off x="16708" y="4574"/>
              <a:ext cx="259" cy="3241"/>
            </a:xfrm>
            <a:custGeom>
              <a:avLst/>
              <a:gdLst>
                <a:gd name="connsiteX0" fmla="*/ 80 w 284"/>
                <a:gd name="connsiteY0" fmla="*/ 0 h 3481"/>
                <a:gd name="connsiteX1" fmla="*/ 284 w 284"/>
                <a:gd name="connsiteY1" fmla="*/ 3481 h 348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284" h="3481">
                  <a:moveTo>
                    <a:pt x="80" y="0"/>
                  </a:moveTo>
                  <a:cubicBezTo>
                    <a:pt x="-161" y="1944"/>
                    <a:pt x="210" y="2278"/>
                    <a:pt x="284" y="3481"/>
                  </a:cubicBezTo>
                </a:path>
              </a:pathLst>
            </a:custGeom>
            <a:noFill/>
            <a:ln w="28575">
              <a:solidFill>
                <a:schemeClr val="accent6">
                  <a:lumMod val="50000"/>
                </a:schemeClr>
              </a:solidFill>
            </a:ln>
            <a:extLst>
              <a:ext uri="{909E8E84-426E-40DD-AFC4-6F175D3DCCD1}">
                <a14:hiddenFill xmlns:a14="http://schemas.microsoft.com/office/drawing/2010/main">
                  <a:grpFill/>
                </a14:hiddenFill>
              </a:ext>
            </a:ex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p>
              <a:pPr algn="ctr"/>
              <a:endParaRPr lang="en-US"/>
            </a:p>
          </p:txBody>
        </p:sp>
      </p:grpSp>
      <p:grpSp>
        <p:nvGrpSpPr>
          <p:cNvPr id="108" name="Group 107"/>
          <p:cNvGrpSpPr/>
          <p:nvPr/>
        </p:nvGrpSpPr>
        <p:grpSpPr>
          <a:xfrm>
            <a:off x="6334760" y="1319530"/>
            <a:ext cx="243205" cy="4883150"/>
            <a:chOff x="15814" y="1987"/>
            <a:chExt cx="383" cy="7690"/>
          </a:xfrm>
          <a:solidFill>
            <a:schemeClr val="bg1"/>
          </a:solidFill>
        </p:grpSpPr>
        <p:sp>
          <p:nvSpPr>
            <p:cNvPr id="109" name="Oval 108"/>
            <p:cNvSpPr/>
            <p:nvPr/>
          </p:nvSpPr>
          <p:spPr>
            <a:xfrm>
              <a:off x="15814" y="7941"/>
              <a:ext cx="122" cy="120"/>
            </a:xfrm>
            <a:prstGeom prst="ellipse">
              <a:avLst/>
            </a:prstGeom>
            <a:grpFill/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p>
              <a:pPr algn="ctr"/>
              <a:endParaRPr lang="en-US"/>
            </a:p>
          </p:txBody>
        </p:sp>
        <p:sp>
          <p:nvSpPr>
            <p:cNvPr id="110" name="Oval 109"/>
            <p:cNvSpPr/>
            <p:nvPr/>
          </p:nvSpPr>
          <p:spPr>
            <a:xfrm>
              <a:off x="16075" y="5975"/>
              <a:ext cx="122" cy="120"/>
            </a:xfrm>
            <a:prstGeom prst="ellipse">
              <a:avLst/>
            </a:prstGeom>
            <a:grpFill/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p>
              <a:pPr algn="ctr"/>
              <a:endParaRPr lang="en-US"/>
            </a:p>
          </p:txBody>
        </p:sp>
        <p:sp>
          <p:nvSpPr>
            <p:cNvPr id="111" name="Oval 110"/>
            <p:cNvSpPr/>
            <p:nvPr/>
          </p:nvSpPr>
          <p:spPr>
            <a:xfrm>
              <a:off x="15884" y="4047"/>
              <a:ext cx="122" cy="120"/>
            </a:xfrm>
            <a:prstGeom prst="ellipse">
              <a:avLst/>
            </a:prstGeom>
            <a:grpFill/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p>
              <a:pPr algn="ctr"/>
              <a:endParaRPr lang="en-US"/>
            </a:p>
          </p:txBody>
        </p:sp>
        <p:sp>
          <p:nvSpPr>
            <p:cNvPr id="112" name="Oval 111"/>
            <p:cNvSpPr/>
            <p:nvPr/>
          </p:nvSpPr>
          <p:spPr>
            <a:xfrm>
              <a:off x="15883" y="9557"/>
              <a:ext cx="122" cy="120"/>
            </a:xfrm>
            <a:prstGeom prst="ellipse">
              <a:avLst/>
            </a:prstGeom>
            <a:grpFill/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p>
              <a:pPr algn="ctr"/>
              <a:endParaRPr lang="en-US"/>
            </a:p>
          </p:txBody>
        </p:sp>
        <p:sp>
          <p:nvSpPr>
            <p:cNvPr id="113" name="Oval 112"/>
            <p:cNvSpPr/>
            <p:nvPr/>
          </p:nvSpPr>
          <p:spPr>
            <a:xfrm>
              <a:off x="16006" y="1987"/>
              <a:ext cx="122" cy="120"/>
            </a:xfrm>
            <a:prstGeom prst="ellipse">
              <a:avLst/>
            </a:prstGeom>
            <a:grpFill/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p>
              <a:pPr algn="ctr"/>
              <a:endParaRPr lang="en-US"/>
            </a:p>
          </p:txBody>
        </p:sp>
      </p:grpSp>
      <p:sp>
        <p:nvSpPr>
          <p:cNvPr id="114" name="Rounded Rectangle 113"/>
          <p:cNvSpPr/>
          <p:nvPr/>
        </p:nvSpPr>
        <p:spPr>
          <a:xfrm>
            <a:off x="1920875" y="1475105"/>
            <a:ext cx="2626995" cy="3772535"/>
          </a:xfrm>
          <a:prstGeom prst="roundRect">
            <a:avLst/>
          </a:prstGeom>
          <a:solidFill>
            <a:srgbClr val="FEB39F"/>
          </a:solidFill>
          <a:ln>
            <a:solidFill>
              <a:srgbClr val="FCB5C0"/>
            </a:solidFill>
          </a:ln>
          <a:effectLst>
            <a:innerShdw blurRad="114300">
              <a:prstClr val="black"/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marL="0" indent="0">
              <a:buNone/>
            </a:pPr>
            <a:r>
              <a:rPr lang="en-US" sz="3200" b="1" i="1">
                <a:solidFill>
                  <a:schemeClr val="tx1">
                    <a:lumMod val="95000"/>
                    <a:lumOff val="5000"/>
                  </a:schemeClr>
                </a:solidFill>
                <a:latin typeface="Arial" panose="020B0604020202020204" pitchFamily="34" charset="0"/>
                <a:sym typeface="+mn-ea"/>
              </a:rPr>
              <a:t>Bước 1: </a:t>
            </a:r>
            <a:r>
              <a:rPr lang="en-US" sz="3200">
                <a:solidFill>
                  <a:schemeClr val="tx1">
                    <a:lumMod val="95000"/>
                    <a:lumOff val="5000"/>
                  </a:schemeClr>
                </a:solidFill>
                <a:latin typeface="Arial" panose="020B0604020202020204" pitchFamily="34" charset="0"/>
                <a:sym typeface="+mn-ea"/>
              </a:rPr>
              <a:t>Ghim 1/2 áo đầm</a:t>
            </a:r>
            <a:endParaRPr lang="en-US" sz="3200">
              <a:solidFill>
                <a:schemeClr val="tx1">
                  <a:lumMod val="95000"/>
                  <a:lumOff val="5000"/>
                </a:schemeClr>
              </a:solidFill>
              <a:latin typeface="Arial" panose="020B0604020202020204" pitchFamily="34" charset="0"/>
              <a:sym typeface="+mn-ea"/>
            </a:endParaRPr>
          </a:p>
          <a:p>
            <a:pPr marL="0" indent="0">
              <a:buNone/>
            </a:pPr>
            <a:r>
              <a:rPr lang="en-US" sz="3200">
                <a:solidFill>
                  <a:schemeClr val="tx1">
                    <a:lumMod val="95000"/>
                    <a:lumOff val="5000"/>
                  </a:schemeClr>
                </a:solidFill>
                <a:latin typeface="Arial" panose="020B0604020202020204" pitchFamily="34" charset="0"/>
                <a:sym typeface="+mn-ea"/>
              </a:rPr>
              <a:t> trên mannequin.</a:t>
            </a:r>
            <a:r>
              <a:rPr lang="en-US" sz="3200">
                <a:latin typeface="Times New Roman" panose="02020603050405020304" charset="0"/>
                <a:sym typeface="+mn-ea"/>
              </a:rPr>
              <a:t> </a:t>
            </a:r>
            <a:endParaRPr lang="en-US" sz="3200"/>
          </a:p>
        </p:txBody>
      </p:sp>
      <p:grpSp>
        <p:nvGrpSpPr>
          <p:cNvPr id="3" name="Group 2"/>
          <p:cNvGrpSpPr/>
          <p:nvPr/>
        </p:nvGrpSpPr>
        <p:grpSpPr>
          <a:xfrm>
            <a:off x="8346440" y="1347470"/>
            <a:ext cx="1705610" cy="5435600"/>
            <a:chOff x="13144" y="2122"/>
            <a:chExt cx="2686" cy="8560"/>
          </a:xfrm>
        </p:grpSpPr>
        <p:grpSp>
          <p:nvGrpSpPr>
            <p:cNvPr id="90" name="Group 89"/>
            <p:cNvGrpSpPr/>
            <p:nvPr/>
          </p:nvGrpSpPr>
          <p:grpSpPr>
            <a:xfrm>
              <a:off x="13144" y="2122"/>
              <a:ext cx="2686" cy="8560"/>
              <a:chOff x="10179" y="1844"/>
              <a:chExt cx="2686" cy="8560"/>
            </a:xfrm>
            <a:solidFill>
              <a:srgbClr val="F65E6D"/>
            </a:solidFill>
          </p:grpSpPr>
          <p:grpSp>
            <p:nvGrpSpPr>
              <p:cNvPr id="91" name="Group 90"/>
              <p:cNvGrpSpPr/>
              <p:nvPr/>
            </p:nvGrpSpPr>
            <p:grpSpPr>
              <a:xfrm>
                <a:off x="10179" y="1844"/>
                <a:ext cx="2686" cy="8560"/>
                <a:chOff x="10179" y="1844"/>
                <a:chExt cx="2686" cy="8560"/>
              </a:xfrm>
              <a:grpFill/>
            </p:grpSpPr>
            <p:sp>
              <p:nvSpPr>
                <p:cNvPr id="92" name="Freeform 91"/>
                <p:cNvSpPr/>
                <p:nvPr/>
              </p:nvSpPr>
              <p:spPr>
                <a:xfrm>
                  <a:off x="10179" y="1844"/>
                  <a:ext cx="2687" cy="8561"/>
                </a:xfrm>
                <a:custGeom>
                  <a:avLst/>
                  <a:gdLst>
                    <a:gd name="connsiteX0" fmla="*/ 2579 w 2939"/>
                    <a:gd name="connsiteY0" fmla="*/ 504 h 9267"/>
                    <a:gd name="connsiteX1" fmla="*/ 2818 w 2939"/>
                    <a:gd name="connsiteY1" fmla="*/ 1721 h 9267"/>
                    <a:gd name="connsiteX2" fmla="*/ 2560 w 2939"/>
                    <a:gd name="connsiteY2" fmla="*/ 4487 h 9267"/>
                    <a:gd name="connsiteX3" fmla="*/ 2666 w 2939"/>
                    <a:gd name="connsiteY3" fmla="*/ 9136 h 9267"/>
                    <a:gd name="connsiteX4" fmla="*/ 24 w 2939"/>
                    <a:gd name="connsiteY4" fmla="*/ 9068 h 9267"/>
                    <a:gd name="connsiteX5" fmla="*/ 513 w 2939"/>
                    <a:gd name="connsiteY5" fmla="*/ 5135 h 9267"/>
                    <a:gd name="connsiteX6" fmla="*/ 261 w 2939"/>
                    <a:gd name="connsiteY6" fmla="*/ 2243 h 9267"/>
                    <a:gd name="connsiteX7" fmla="*/ 354 w 2939"/>
                    <a:gd name="connsiteY7" fmla="*/ 781 h 9267"/>
                    <a:gd name="connsiteX8" fmla="*/ 1733 w 2939"/>
                    <a:gd name="connsiteY8" fmla="*/ 0 h 9267"/>
                    <a:gd name="connsiteX9" fmla="*/ 2579 w 2939"/>
                    <a:gd name="connsiteY9" fmla="*/ 504 h 9267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</a:cxnLst>
                  <a:rect l="l" t="t" r="r" b="b"/>
                  <a:pathLst>
                    <a:path w="2939" h="9267">
                      <a:moveTo>
                        <a:pt x="2579" y="504"/>
                      </a:moveTo>
                      <a:cubicBezTo>
                        <a:pt x="2639" y="987"/>
                        <a:pt x="2740" y="1397"/>
                        <a:pt x="2818" y="1721"/>
                      </a:cubicBezTo>
                      <a:cubicBezTo>
                        <a:pt x="3219" y="3108"/>
                        <a:pt x="2493" y="3202"/>
                        <a:pt x="2560" y="4487"/>
                      </a:cubicBezTo>
                      <a:cubicBezTo>
                        <a:pt x="2804" y="5840"/>
                        <a:pt x="2629" y="7815"/>
                        <a:pt x="2666" y="9136"/>
                      </a:cubicBezTo>
                      <a:cubicBezTo>
                        <a:pt x="1419" y="9394"/>
                        <a:pt x="777" y="9217"/>
                        <a:pt x="24" y="9068"/>
                      </a:cubicBezTo>
                      <a:cubicBezTo>
                        <a:pt x="-86" y="7406"/>
                        <a:pt x="205" y="5680"/>
                        <a:pt x="513" y="5135"/>
                      </a:cubicBezTo>
                      <a:cubicBezTo>
                        <a:pt x="1042" y="4122"/>
                        <a:pt x="362" y="2814"/>
                        <a:pt x="261" y="2243"/>
                      </a:cubicBezTo>
                      <a:cubicBezTo>
                        <a:pt x="859" y="2274"/>
                        <a:pt x="852" y="850"/>
                        <a:pt x="354" y="781"/>
                      </a:cubicBezTo>
                      <a:lnTo>
                        <a:pt x="1733" y="0"/>
                      </a:lnTo>
                      <a:cubicBezTo>
                        <a:pt x="1904" y="202"/>
                        <a:pt x="2206" y="463"/>
                        <a:pt x="2579" y="504"/>
                      </a:cubicBezTo>
                      <a:close/>
                    </a:path>
                  </a:pathLst>
                </a:custGeom>
                <a:solidFill>
                  <a:srgbClr val="E21B06"/>
                </a:solidFill>
                <a:ln>
                  <a:solidFill>
                    <a:srgbClr val="F65E6D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p>
                  <a:pPr algn="ctr"/>
                  <a:endParaRPr lang="en-US"/>
                </a:p>
              </p:txBody>
            </p:sp>
            <p:sp>
              <p:nvSpPr>
                <p:cNvPr id="93" name="Freeform 92"/>
                <p:cNvSpPr/>
                <p:nvPr/>
              </p:nvSpPr>
              <p:spPr>
                <a:xfrm>
                  <a:off x="10387" y="3882"/>
                  <a:ext cx="616" cy="6386"/>
                </a:xfrm>
                <a:custGeom>
                  <a:avLst/>
                  <a:gdLst>
                    <a:gd name="connsiteX0" fmla="*/ 199 w 674"/>
                    <a:gd name="connsiteY0" fmla="*/ 0 h 6913"/>
                    <a:gd name="connsiteX1" fmla="*/ 617 w 674"/>
                    <a:gd name="connsiteY1" fmla="*/ 1449 h 6913"/>
                    <a:gd name="connsiteX2" fmla="*/ 362 w 674"/>
                    <a:gd name="connsiteY2" fmla="*/ 3371 h 6913"/>
                    <a:gd name="connsiteX3" fmla="*/ 11 w 674"/>
                    <a:gd name="connsiteY3" fmla="*/ 5349 h 6913"/>
                    <a:gd name="connsiteX4" fmla="*/ 0 w 674"/>
                    <a:gd name="connsiteY4" fmla="*/ 6913 h 6913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</a:cxnLst>
                  <a:rect l="l" t="t" r="r" b="b"/>
                  <a:pathLst>
                    <a:path w="674" h="6913">
                      <a:moveTo>
                        <a:pt x="199" y="0"/>
                      </a:moveTo>
                      <a:cubicBezTo>
                        <a:pt x="382" y="541"/>
                        <a:pt x="376" y="384"/>
                        <a:pt x="617" y="1449"/>
                      </a:cubicBezTo>
                      <a:cubicBezTo>
                        <a:pt x="729" y="1996"/>
                        <a:pt x="693" y="2583"/>
                        <a:pt x="362" y="3371"/>
                      </a:cubicBezTo>
                      <a:cubicBezTo>
                        <a:pt x="105" y="4036"/>
                        <a:pt x="52" y="4649"/>
                        <a:pt x="11" y="5349"/>
                      </a:cubicBezTo>
                      <a:lnTo>
                        <a:pt x="0" y="6913"/>
                      </a:lnTo>
                    </a:path>
                  </a:pathLst>
                </a:custGeom>
                <a:noFill/>
                <a:ln w="28575">
                  <a:solidFill>
                    <a:schemeClr val="accent6">
                      <a:lumMod val="50000"/>
                    </a:schemeClr>
                  </a:solidFill>
                </a:ln>
                <a:extLst>
                  <a:ext uri="{909E8E84-426E-40DD-AFC4-6F175D3DCCD1}">
                    <a14:hiddenFill xmlns:a14="http://schemas.microsoft.com/office/drawing/2010/main">
                      <a:grpFill/>
                    </a14:hiddenFill>
                  </a:ext>
                </a:extLst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p>
                  <a:pPr algn="ctr"/>
                  <a:endParaRPr lang="en-US"/>
                </a:p>
              </p:txBody>
            </p:sp>
          </p:grpSp>
          <p:grpSp>
            <p:nvGrpSpPr>
              <p:cNvPr id="94" name="Group 93"/>
              <p:cNvGrpSpPr/>
              <p:nvPr/>
            </p:nvGrpSpPr>
            <p:grpSpPr>
              <a:xfrm>
                <a:off x="10790" y="4222"/>
                <a:ext cx="1091" cy="3764"/>
                <a:chOff x="10790" y="4222"/>
                <a:chExt cx="1091" cy="3764"/>
              </a:xfrm>
              <a:grpFill/>
            </p:grpSpPr>
            <p:sp>
              <p:nvSpPr>
                <p:cNvPr id="95" name="Freeform 94"/>
                <p:cNvSpPr/>
                <p:nvPr/>
              </p:nvSpPr>
              <p:spPr>
                <a:xfrm>
                  <a:off x="10790" y="4222"/>
                  <a:ext cx="892" cy="430"/>
                </a:xfrm>
                <a:custGeom>
                  <a:avLst/>
                  <a:gdLst>
                    <a:gd name="connisteX0" fmla="*/ 0 w 619125"/>
                    <a:gd name="connsiteY0" fmla="*/ 295275 h 295275"/>
                    <a:gd name="connisteX1" fmla="*/ 619125 w 619125"/>
                    <a:gd name="connsiteY1" fmla="*/ 0 h 295275"/>
                  </a:gdLst>
                  <a:ahLst/>
                  <a:cxnLst>
                    <a:cxn ang="0">
                      <a:pos x="connisteX0" y="connsiteY0"/>
                    </a:cxn>
                    <a:cxn ang="0">
                      <a:pos x="connisteX1" y="connsiteY1"/>
                    </a:cxn>
                  </a:cxnLst>
                  <a:rect l="l" t="t" r="r" b="b"/>
                  <a:pathLst>
                    <a:path w="619125" h="295275">
                      <a:moveTo>
                        <a:pt x="0" y="295275"/>
                      </a:moveTo>
                      <a:lnTo>
                        <a:pt x="619125" y="0"/>
                      </a:lnTo>
                    </a:path>
                  </a:pathLst>
                </a:custGeom>
                <a:grpFill/>
                <a:ln w="28575">
                  <a:solidFill>
                    <a:schemeClr val="accent6">
                      <a:lumMod val="50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p>
                  <a:pPr algn="ctr"/>
                  <a:endParaRPr lang="en-US"/>
                </a:p>
              </p:txBody>
            </p:sp>
            <p:sp>
              <p:nvSpPr>
                <p:cNvPr id="96" name="Freeform 95"/>
                <p:cNvSpPr/>
                <p:nvPr/>
              </p:nvSpPr>
              <p:spPr>
                <a:xfrm>
                  <a:off x="11567" y="4402"/>
                  <a:ext cx="315" cy="3585"/>
                </a:xfrm>
                <a:custGeom>
                  <a:avLst/>
                  <a:gdLst>
                    <a:gd name="connsiteX0" fmla="*/ 335 w 343"/>
                    <a:gd name="connsiteY0" fmla="*/ 0 h 3881"/>
                    <a:gd name="connsiteX1" fmla="*/ 0 w 343"/>
                    <a:gd name="connsiteY1" fmla="*/ 3881 h 3881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</a:cxnLst>
                  <a:rect l="l" t="t" r="r" b="b"/>
                  <a:pathLst>
                    <a:path w="344" h="3881">
                      <a:moveTo>
                        <a:pt x="335" y="0"/>
                      </a:moveTo>
                      <a:cubicBezTo>
                        <a:pt x="405" y="1856"/>
                        <a:pt x="45" y="2621"/>
                        <a:pt x="0" y="3881"/>
                      </a:cubicBezTo>
                    </a:path>
                  </a:pathLst>
                </a:custGeom>
                <a:noFill/>
                <a:ln w="28575">
                  <a:solidFill>
                    <a:schemeClr val="accent6">
                      <a:lumMod val="50000"/>
                    </a:schemeClr>
                  </a:solidFill>
                </a:ln>
                <a:extLst>
                  <a:ext uri="{909E8E84-426E-40DD-AFC4-6F175D3DCCD1}">
                    <a14:hiddenFill xmlns:a14="http://schemas.microsoft.com/office/drawing/2010/main">
                      <a:grpFill/>
                    </a14:hiddenFill>
                  </a:ext>
                </a:extLst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p>
                  <a:pPr algn="ctr"/>
                  <a:endParaRPr lang="en-US"/>
                </a:p>
              </p:txBody>
            </p:sp>
          </p:grpSp>
        </p:grpSp>
        <p:sp>
          <p:nvSpPr>
            <p:cNvPr id="116" name="Freeform 115"/>
            <p:cNvSpPr/>
            <p:nvPr/>
          </p:nvSpPr>
          <p:spPr>
            <a:xfrm>
              <a:off x="13634" y="2232"/>
              <a:ext cx="1215" cy="705"/>
            </a:xfrm>
            <a:custGeom>
              <a:avLst/>
              <a:gdLst>
                <a:gd name="connisteX0" fmla="*/ 0 w 771525"/>
                <a:gd name="connsiteY0" fmla="*/ 447675 h 447675"/>
                <a:gd name="connisteX1" fmla="*/ 771525 w 771525"/>
                <a:gd name="connsiteY1" fmla="*/ 0 h 447675"/>
              </a:gdLst>
              <a:ahLst/>
              <a:cxnLst>
                <a:cxn ang="0">
                  <a:pos x="connisteX0" y="connsiteY0"/>
                </a:cxn>
                <a:cxn ang="0">
                  <a:pos x="connisteX1" y="connsiteY1"/>
                </a:cxn>
              </a:cxnLst>
              <a:rect l="l" t="t" r="r" b="b"/>
              <a:pathLst>
                <a:path w="771525" h="447675">
                  <a:moveTo>
                    <a:pt x="0" y="447675"/>
                  </a:moveTo>
                  <a:lnTo>
                    <a:pt x="771525" y="0"/>
                  </a:lnTo>
                </a:path>
              </a:pathLst>
            </a:custGeom>
            <a:noFill/>
            <a:ln w="28575">
              <a:solidFill>
                <a:schemeClr val="accent6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p>
              <a:pPr algn="ctr"/>
              <a:endParaRPr lang="en-US"/>
            </a:p>
          </p:txBody>
        </p:sp>
      </p:grpSp>
      <p:grpSp>
        <p:nvGrpSpPr>
          <p:cNvPr id="102" name="Group 101"/>
          <p:cNvGrpSpPr/>
          <p:nvPr/>
        </p:nvGrpSpPr>
        <p:grpSpPr>
          <a:xfrm>
            <a:off x="9748520" y="1677035"/>
            <a:ext cx="295275" cy="4609465"/>
            <a:chOff x="12364" y="2353"/>
            <a:chExt cx="465" cy="7259"/>
          </a:xfrm>
          <a:solidFill>
            <a:schemeClr val="bg1"/>
          </a:solidFill>
        </p:grpSpPr>
        <p:sp>
          <p:nvSpPr>
            <p:cNvPr id="103" name="Oval 102"/>
            <p:cNvSpPr/>
            <p:nvPr/>
          </p:nvSpPr>
          <p:spPr>
            <a:xfrm>
              <a:off x="12379" y="2353"/>
              <a:ext cx="122" cy="120"/>
            </a:xfrm>
            <a:prstGeom prst="ellipse">
              <a:avLst/>
            </a:prstGeom>
            <a:grpFill/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p>
              <a:pPr algn="ctr"/>
              <a:endParaRPr lang="en-US"/>
            </a:p>
          </p:txBody>
        </p:sp>
        <p:sp>
          <p:nvSpPr>
            <p:cNvPr id="104" name="Oval 103"/>
            <p:cNvSpPr/>
            <p:nvPr/>
          </p:nvSpPr>
          <p:spPr>
            <a:xfrm>
              <a:off x="12707" y="3992"/>
              <a:ext cx="122" cy="120"/>
            </a:xfrm>
            <a:prstGeom prst="ellipse">
              <a:avLst/>
            </a:prstGeom>
            <a:grpFill/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p>
              <a:pPr algn="ctr"/>
              <a:endParaRPr lang="en-US"/>
            </a:p>
          </p:txBody>
        </p:sp>
        <p:sp>
          <p:nvSpPr>
            <p:cNvPr id="105" name="Oval 104"/>
            <p:cNvSpPr/>
            <p:nvPr/>
          </p:nvSpPr>
          <p:spPr>
            <a:xfrm>
              <a:off x="12364" y="5933"/>
              <a:ext cx="122" cy="120"/>
            </a:xfrm>
            <a:prstGeom prst="ellipse">
              <a:avLst/>
            </a:prstGeom>
            <a:grpFill/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p>
              <a:pPr algn="ctr"/>
              <a:endParaRPr lang="en-US"/>
            </a:p>
          </p:txBody>
        </p:sp>
        <p:sp>
          <p:nvSpPr>
            <p:cNvPr id="106" name="Oval 105"/>
            <p:cNvSpPr/>
            <p:nvPr/>
          </p:nvSpPr>
          <p:spPr>
            <a:xfrm>
              <a:off x="12470" y="7941"/>
              <a:ext cx="122" cy="120"/>
            </a:xfrm>
            <a:prstGeom prst="ellipse">
              <a:avLst/>
            </a:prstGeom>
            <a:grpFill/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p>
              <a:pPr algn="ctr"/>
              <a:endParaRPr lang="en-US"/>
            </a:p>
          </p:txBody>
        </p:sp>
        <p:sp>
          <p:nvSpPr>
            <p:cNvPr id="107" name="Oval 106"/>
            <p:cNvSpPr/>
            <p:nvPr/>
          </p:nvSpPr>
          <p:spPr>
            <a:xfrm>
              <a:off x="12470" y="9492"/>
              <a:ext cx="122" cy="120"/>
            </a:xfrm>
            <a:prstGeom prst="ellipse">
              <a:avLst/>
            </a:prstGeom>
            <a:grpFill/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p>
              <a:pPr algn="ctr"/>
              <a:endParaRPr lang="en-US"/>
            </a:p>
          </p:txBody>
        </p:sp>
      </p:grpSp>
      <p:cxnSp>
        <p:nvCxnSpPr>
          <p:cNvPr id="2" name="Straight Connector 1"/>
          <p:cNvCxnSpPr/>
          <p:nvPr/>
        </p:nvCxnSpPr>
        <p:spPr>
          <a:xfrm>
            <a:off x="-76200" y="680720"/>
            <a:ext cx="12378055" cy="0"/>
          </a:xfrm>
          <a:prstGeom prst="line">
            <a:avLst/>
          </a:prstGeom>
          <a:ln w="38100">
            <a:solidFill>
              <a:srgbClr val="FD471D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2" dur="1000"/>
                                        <p:tgtEl>
                                          <p:spTgt spid="1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7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0" dur="10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5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8" dur="1000"/>
                                        <p:tgtEl>
                                          <p:spTgt spid="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1000" fill="hold"/>
                                        <p:tgtEl>
                                          <p:spTgt spid="10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1000" fill="hold"/>
                                        <p:tgtEl>
                                          <p:spTgt spid="10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1000" fill="hold"/>
                                        <p:tgtEl>
                                          <p:spTgt spid="10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1000" fill="hold"/>
                                        <p:tgtEl>
                                          <p:spTgt spid="10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114" grpId="0" bldLvl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5" name="Rectangle 4"/>
          <p:cNvSpPr/>
          <p:nvPr/>
        </p:nvSpPr>
        <p:spPr>
          <a:xfrm>
            <a:off x="-50165" y="-79375"/>
            <a:ext cx="12323445" cy="6996430"/>
          </a:xfrm>
          <a:prstGeom prst="rect">
            <a:avLst/>
          </a:prstGeom>
          <a:solidFill>
            <a:srgbClr val="FFE8E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en-US"/>
          </a:p>
        </p:txBody>
      </p:sp>
      <p:grpSp>
        <p:nvGrpSpPr>
          <p:cNvPr id="168" name="Group 167"/>
          <p:cNvGrpSpPr/>
          <p:nvPr/>
        </p:nvGrpSpPr>
        <p:grpSpPr>
          <a:xfrm rot="0">
            <a:off x="9538335" y="844550"/>
            <a:ext cx="2256155" cy="5553710"/>
            <a:chOff x="7039" y="143961"/>
            <a:chExt cx="1959" cy="4654"/>
          </a:xfrm>
          <a:solidFill>
            <a:schemeClr val="bg1">
              <a:lumMod val="85000"/>
            </a:schemeClr>
          </a:solidFill>
        </p:grpSpPr>
        <p:grpSp>
          <p:nvGrpSpPr>
            <p:cNvPr id="169" name="Group 168"/>
            <p:cNvGrpSpPr/>
            <p:nvPr/>
          </p:nvGrpSpPr>
          <p:grpSpPr>
            <a:xfrm>
              <a:off x="7039" y="143961"/>
              <a:ext cx="1959" cy="4654"/>
              <a:chOff x="12787" y="39863"/>
              <a:chExt cx="1959" cy="4654"/>
            </a:xfrm>
            <a:grpFill/>
          </p:grpSpPr>
          <p:sp>
            <p:nvSpPr>
              <p:cNvPr id="170" name="Freeform 39"/>
              <p:cNvSpPr/>
              <p:nvPr/>
            </p:nvSpPr>
            <p:spPr>
              <a:xfrm>
                <a:off x="12787" y="39963"/>
                <a:ext cx="1959" cy="4554"/>
              </a:xfrm>
              <a:custGeom>
                <a:avLst/>
                <a:gdLst/>
                <a:ahLst/>
                <a:cxnLst>
                  <a:cxn ang="0">
                    <a:pos x="689254" y="0"/>
                  </a:cxn>
                  <a:cxn ang="0">
                    <a:pos x="951576" y="6388"/>
                  </a:cxn>
                  <a:cxn ang="0">
                    <a:pos x="942557" y="289366"/>
                  </a:cxn>
                  <a:cxn ang="0">
                    <a:pos x="1243965" y="387075"/>
                  </a:cxn>
                  <a:cxn ang="0">
                    <a:pos x="1187967" y="697486"/>
                  </a:cxn>
                  <a:cxn ang="0">
                    <a:pos x="1030123" y="1396101"/>
                  </a:cxn>
                  <a:cxn ang="0">
                    <a:pos x="1149634" y="2042479"/>
                  </a:cxn>
                  <a:cxn ang="0">
                    <a:pos x="1172183" y="2779049"/>
                  </a:cxn>
                  <a:cxn ang="0">
                    <a:pos x="751" y="2851579"/>
                  </a:cxn>
                  <a:cxn ang="0">
                    <a:pos x="151831" y="1861343"/>
                  </a:cxn>
                  <a:cxn ang="0">
                    <a:pos x="178138" y="1212334"/>
                  </a:cxn>
                  <a:cxn ang="0">
                    <a:pos x="73284" y="878247"/>
                  </a:cxn>
                  <a:cxn ang="0">
                    <a:pos x="86438" y="471630"/>
                  </a:cxn>
                  <a:cxn ang="0">
                    <a:pos x="526899" y="229990"/>
                  </a:cxn>
                  <a:cxn ang="0">
                    <a:pos x="689254" y="0"/>
                  </a:cxn>
                </a:cxnLst>
                <a:pathLst>
                  <a:path w="3310" h="7696">
                    <a:moveTo>
                      <a:pt x="1834" y="0"/>
                    </a:moveTo>
                    <a:lnTo>
                      <a:pt x="2532" y="17"/>
                    </a:lnTo>
                    <a:cubicBezTo>
                      <a:pt x="2492" y="291"/>
                      <a:pt x="2434" y="522"/>
                      <a:pt x="2508" y="770"/>
                    </a:cubicBezTo>
                    <a:lnTo>
                      <a:pt x="3310" y="1030"/>
                    </a:lnTo>
                    <a:lnTo>
                      <a:pt x="3161" y="1856"/>
                    </a:lnTo>
                    <a:cubicBezTo>
                      <a:pt x="3467" y="2752"/>
                      <a:pt x="2843" y="2545"/>
                      <a:pt x="2741" y="3715"/>
                    </a:cubicBezTo>
                    <a:cubicBezTo>
                      <a:pt x="2659" y="4392"/>
                      <a:pt x="3001" y="4651"/>
                      <a:pt x="3059" y="5435"/>
                    </a:cubicBezTo>
                    <a:lnTo>
                      <a:pt x="3119" y="7395"/>
                    </a:lnTo>
                    <a:cubicBezTo>
                      <a:pt x="2209" y="7581"/>
                      <a:pt x="1107" y="7847"/>
                      <a:pt x="2" y="7588"/>
                    </a:cubicBezTo>
                    <a:cubicBezTo>
                      <a:pt x="-18" y="6578"/>
                      <a:pt x="85" y="5747"/>
                      <a:pt x="404" y="4953"/>
                    </a:cubicBezTo>
                    <a:cubicBezTo>
                      <a:pt x="710" y="4350"/>
                      <a:pt x="647" y="3984"/>
                      <a:pt x="474" y="3226"/>
                    </a:cubicBezTo>
                    <a:lnTo>
                      <a:pt x="195" y="2337"/>
                    </a:lnTo>
                    <a:lnTo>
                      <a:pt x="230" y="1255"/>
                    </a:lnTo>
                    <a:lnTo>
                      <a:pt x="1402" y="612"/>
                    </a:lnTo>
                    <a:cubicBezTo>
                      <a:pt x="1783" y="317"/>
                      <a:pt x="1690" y="204"/>
                      <a:pt x="1834" y="0"/>
                    </a:cubicBezTo>
                    <a:close/>
                  </a:path>
                </a:pathLst>
              </a:custGeom>
              <a:solidFill>
                <a:srgbClr val="C6C6C6"/>
              </a:solidFill>
              <a:ln w="9525" cap="flat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</p:spPr>
            <p:txBody>
              <a:bodyPr/>
              <a:p>
                <a:endParaRPr lang="en-US"/>
              </a:p>
            </p:txBody>
          </p:sp>
          <p:sp>
            <p:nvSpPr>
              <p:cNvPr id="171" name="Oval 35"/>
              <p:cNvSpPr/>
              <p:nvPr/>
            </p:nvSpPr>
            <p:spPr>
              <a:xfrm>
                <a:off x="13868" y="39863"/>
                <a:ext cx="426" cy="213"/>
              </a:xfrm>
              <a:prstGeom prst="ellipse">
                <a:avLst/>
              </a:prstGeom>
              <a:grpFill/>
              <a:ln w="9525" cap="flat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</p:spPr>
            <p:txBody>
              <a:bodyPr/>
              <a:p>
                <a:endParaRPr lang="en-US"/>
              </a:p>
            </p:txBody>
          </p:sp>
          <p:grpSp>
            <p:nvGrpSpPr>
              <p:cNvPr id="172" name="Group 171"/>
              <p:cNvGrpSpPr/>
              <p:nvPr/>
            </p:nvGrpSpPr>
            <p:grpSpPr>
              <a:xfrm>
                <a:off x="12787" y="40693"/>
                <a:ext cx="334" cy="668"/>
                <a:chOff x="12787" y="40693"/>
                <a:chExt cx="334" cy="668"/>
              </a:xfrm>
              <a:grpFill/>
            </p:grpSpPr>
            <p:sp>
              <p:nvSpPr>
                <p:cNvPr id="173" name="Oval 41"/>
                <p:cNvSpPr/>
                <p:nvPr/>
              </p:nvSpPr>
              <p:spPr>
                <a:xfrm>
                  <a:off x="12787" y="40693"/>
                  <a:ext cx="334" cy="669"/>
                </a:xfrm>
                <a:prstGeom prst="ellipse">
                  <a:avLst/>
                </a:prstGeom>
                <a:grpFill/>
                <a:ln w="9525" cap="flat" cmpd="sng">
                  <a:solidFill>
                    <a:srgbClr val="000000"/>
                  </a:solidFill>
                  <a:prstDash val="solid"/>
                  <a:round/>
                  <a:headEnd type="none" w="med" len="med"/>
                  <a:tailEnd type="none" w="med" len="med"/>
                </a:ln>
              </p:spPr>
              <p:txBody>
                <a:bodyPr/>
                <a:p>
                  <a:endParaRPr lang="en-US"/>
                </a:p>
              </p:txBody>
            </p:sp>
            <p:sp>
              <p:nvSpPr>
                <p:cNvPr id="174" name="Oval 19"/>
                <p:cNvSpPr/>
                <p:nvPr/>
              </p:nvSpPr>
              <p:spPr>
                <a:xfrm>
                  <a:off x="12876" y="40931"/>
                  <a:ext cx="137" cy="205"/>
                </a:xfrm>
                <a:prstGeom prst="ellipse">
                  <a:avLst/>
                </a:prstGeom>
                <a:grpFill/>
                <a:ln w="12700" cap="flat" cmpd="sng">
                  <a:solidFill>
                    <a:srgbClr val="41719C"/>
                  </a:solidFill>
                  <a:prstDash val="solid"/>
                  <a:miter/>
                  <a:headEnd type="none" w="med" len="med"/>
                  <a:tailEnd type="none" w="med" len="med"/>
                </a:ln>
              </p:spPr>
              <p:txBody>
                <a:bodyPr/>
                <a:p>
                  <a:endParaRPr lang="en-US"/>
                </a:p>
              </p:txBody>
            </p:sp>
          </p:grpSp>
        </p:grpSp>
        <p:grpSp>
          <p:nvGrpSpPr>
            <p:cNvPr id="175" name="Group 174"/>
            <p:cNvGrpSpPr/>
            <p:nvPr/>
          </p:nvGrpSpPr>
          <p:grpSpPr>
            <a:xfrm>
              <a:off x="7089" y="144370"/>
              <a:ext cx="1848" cy="4245"/>
              <a:chOff x="12852" y="40272"/>
              <a:chExt cx="1848" cy="4245"/>
            </a:xfrm>
            <a:grpFill/>
          </p:grpSpPr>
          <p:sp>
            <p:nvSpPr>
              <p:cNvPr id="176" name="Freeform 48"/>
              <p:cNvSpPr/>
              <p:nvPr/>
            </p:nvSpPr>
            <p:spPr>
              <a:xfrm>
                <a:off x="13316" y="40516"/>
                <a:ext cx="434" cy="4001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89858" y="117260"/>
                  </a:cxn>
                  <a:cxn ang="0">
                    <a:pos x="219193" y="1089165"/>
                  </a:cxn>
                  <a:cxn ang="0">
                    <a:pos x="120312" y="1781451"/>
                  </a:cxn>
                  <a:cxn ang="0">
                    <a:pos x="45117" y="2540635"/>
                  </a:cxn>
                </a:cxnLst>
                <a:pathLst>
                  <a:path w="734" h="6760">
                    <a:moveTo>
                      <a:pt x="0" y="0"/>
                    </a:moveTo>
                    <a:cubicBezTo>
                      <a:pt x="150" y="78"/>
                      <a:pt x="150" y="99"/>
                      <a:pt x="239" y="312"/>
                    </a:cubicBezTo>
                    <a:cubicBezTo>
                      <a:pt x="1037" y="1984"/>
                      <a:pt x="645" y="1536"/>
                      <a:pt x="583" y="2898"/>
                    </a:cubicBezTo>
                    <a:cubicBezTo>
                      <a:pt x="487" y="3669"/>
                      <a:pt x="397" y="4095"/>
                      <a:pt x="320" y="4740"/>
                    </a:cubicBezTo>
                    <a:cubicBezTo>
                      <a:pt x="205" y="5450"/>
                      <a:pt x="187" y="6087"/>
                      <a:pt x="120" y="6760"/>
                    </a:cubicBezTo>
                  </a:path>
                </a:pathLst>
              </a:custGeom>
              <a:grpFill/>
              <a:ln w="9525" cap="flat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</p:spPr>
            <p:txBody>
              <a:bodyPr/>
              <a:p>
                <a:endParaRPr lang="en-US"/>
              </a:p>
            </p:txBody>
          </p:sp>
          <p:grpSp>
            <p:nvGrpSpPr>
              <p:cNvPr id="178" name="Group 177"/>
              <p:cNvGrpSpPr/>
              <p:nvPr/>
            </p:nvGrpSpPr>
            <p:grpSpPr>
              <a:xfrm rot="0">
                <a:off x="12852" y="40272"/>
                <a:ext cx="1848" cy="4184"/>
                <a:chOff x="12852" y="40272"/>
                <a:chExt cx="1848" cy="4184"/>
              </a:xfrm>
              <a:grpFill/>
            </p:grpSpPr>
            <p:sp>
              <p:nvSpPr>
                <p:cNvPr id="179" name="Freeform 49"/>
                <p:cNvSpPr/>
                <p:nvPr/>
              </p:nvSpPr>
              <p:spPr>
                <a:xfrm>
                  <a:off x="12881" y="41368"/>
                  <a:ext cx="360" cy="3089"/>
                </a:xfrm>
                <a:custGeom>
                  <a:avLst/>
                  <a:gdLst/>
                  <a:ahLst/>
                  <a:cxnLst>
                    <a:cxn ang="0">
                      <a:pos x="75197" y="0"/>
                    </a:cxn>
                    <a:cxn ang="0">
                      <a:pos x="218072" y="774084"/>
                    </a:cxn>
                    <a:cxn ang="0">
                      <a:pos x="33462" y="1471512"/>
                    </a:cxn>
                    <a:cxn ang="0">
                      <a:pos x="0" y="1961515"/>
                    </a:cxn>
                  </a:cxnLst>
                  <a:pathLst>
                    <a:path w="609" h="5220">
                      <a:moveTo>
                        <a:pt x="200" y="0"/>
                      </a:moveTo>
                      <a:cubicBezTo>
                        <a:pt x="474" y="696"/>
                        <a:pt x="688" y="1556"/>
                        <a:pt x="580" y="2060"/>
                      </a:cubicBezTo>
                      <a:cubicBezTo>
                        <a:pt x="430" y="2674"/>
                        <a:pt x="123" y="3276"/>
                        <a:pt x="89" y="3916"/>
                      </a:cubicBezTo>
                      <a:lnTo>
                        <a:pt x="0" y="5220"/>
                      </a:lnTo>
                    </a:path>
                  </a:pathLst>
                </a:custGeom>
                <a:noFill/>
                <a:ln w="38100" cap="flat" cmpd="sng">
                  <a:solidFill>
                    <a:srgbClr val="AFABAB"/>
                  </a:solidFill>
                  <a:prstDash val="solid"/>
                  <a:round/>
                  <a:headEnd type="none" w="med" len="med"/>
                  <a:tailEnd type="none" w="med" len="med"/>
                </a:ln>
                <a:extLst>
                  <a:ext uri="{909E8E84-426E-40DD-AFC4-6F175D3DCCD1}">
                    <a14:hiddenFill xmlns:a14="http://schemas.microsoft.com/office/drawing/2010/main">
                      <a:grpFill/>
                    </a14:hiddenFill>
                  </a:ext>
                </a:extLst>
              </p:spPr>
              <p:txBody>
                <a:bodyPr/>
                <a:p>
                  <a:endParaRPr lang="en-US"/>
                </a:p>
              </p:txBody>
            </p:sp>
            <p:grpSp>
              <p:nvGrpSpPr>
                <p:cNvPr id="180" name="Group 179"/>
                <p:cNvGrpSpPr/>
                <p:nvPr/>
              </p:nvGrpSpPr>
              <p:grpSpPr>
                <a:xfrm>
                  <a:off x="12852" y="40272"/>
                  <a:ext cx="1848" cy="4148"/>
                  <a:chOff x="12852" y="40272"/>
                  <a:chExt cx="1848" cy="4148"/>
                </a:xfrm>
                <a:grpFill/>
              </p:grpSpPr>
              <p:sp>
                <p:nvSpPr>
                  <p:cNvPr id="181" name="Freeform 44"/>
                  <p:cNvSpPr/>
                  <p:nvPr/>
                </p:nvSpPr>
                <p:spPr>
                  <a:xfrm>
                    <a:off x="13019" y="40340"/>
                    <a:ext cx="708" cy="371"/>
                  </a:xfrm>
                  <a:custGeom>
                    <a:avLst/>
                    <a:gdLst/>
                    <a:ahLst/>
                    <a:cxnLst>
                      <a:cxn ang="0">
                        <a:pos x="0" y="235585"/>
                      </a:cxn>
                      <a:cxn ang="0">
                        <a:pos x="449580" y="0"/>
                      </a:cxn>
                    </a:cxnLst>
                    <a:pathLst>
                      <a:path w="760095" h="398145">
                        <a:moveTo>
                          <a:pt x="0" y="398145"/>
                        </a:moveTo>
                        <a:lnTo>
                          <a:pt x="760095" y="0"/>
                        </a:lnTo>
                      </a:path>
                    </a:pathLst>
                  </a:custGeom>
                  <a:grpFill/>
                  <a:ln w="38100" cap="flat" cmpd="sng">
                    <a:solidFill>
                      <a:srgbClr val="AFABAB"/>
                    </a:solidFill>
                    <a:prstDash val="solid"/>
                    <a:round/>
                    <a:headEnd type="none" w="med" len="med"/>
                    <a:tailEnd type="none" w="med" len="med"/>
                  </a:ln>
                </p:spPr>
                <p:txBody>
                  <a:bodyPr/>
                  <a:p>
                    <a:endParaRPr lang="en-US"/>
                  </a:p>
                </p:txBody>
              </p:sp>
              <p:grpSp>
                <p:nvGrpSpPr>
                  <p:cNvPr id="182" name="Group 181"/>
                  <p:cNvGrpSpPr/>
                  <p:nvPr/>
                </p:nvGrpSpPr>
                <p:grpSpPr>
                  <a:xfrm>
                    <a:off x="12852" y="40272"/>
                    <a:ext cx="1848" cy="4149"/>
                    <a:chOff x="12852" y="40272"/>
                    <a:chExt cx="1848" cy="4149"/>
                  </a:xfrm>
                  <a:grpFill/>
                </p:grpSpPr>
                <p:sp>
                  <p:nvSpPr>
                    <p:cNvPr id="183" name="Freeform 43"/>
                    <p:cNvSpPr/>
                    <p:nvPr/>
                  </p:nvSpPr>
                  <p:spPr>
                    <a:xfrm>
                      <a:off x="13681" y="40272"/>
                      <a:ext cx="613" cy="249"/>
                    </a:xfrm>
                    <a:custGeom>
                      <a:avLst/>
                      <a:gdLst/>
                      <a:ahLst/>
                      <a:cxnLst>
                        <a:cxn ang="0">
                          <a:pos x="0" y="0"/>
                        </a:cxn>
                        <a:cxn ang="0">
                          <a:pos x="389255" y="82445"/>
                        </a:cxn>
                      </a:cxnLst>
                      <a:pathLst>
                        <a:path w="1035" h="421">
                          <a:moveTo>
                            <a:pt x="0" y="0"/>
                          </a:moveTo>
                          <a:cubicBezTo>
                            <a:pt x="560" y="693"/>
                            <a:pt x="949" y="352"/>
                            <a:pt x="1035" y="219"/>
                          </a:cubicBezTo>
                        </a:path>
                      </a:pathLst>
                    </a:custGeom>
                    <a:noFill/>
                    <a:ln w="38100" cap="flat" cmpd="sng">
                      <a:solidFill>
                        <a:srgbClr val="AFABAB"/>
                      </a:solidFill>
                      <a:prstDash val="solid"/>
                      <a:round/>
                      <a:headEnd type="none" w="med" len="med"/>
                      <a:tailEnd type="none" w="med" len="med"/>
                    </a:ln>
                    <a:extLst>
                      <a:ext uri="{909E8E84-426E-40DD-AFC4-6F175D3DCCD1}">
                        <a14:hiddenFill xmlns:a14="http://schemas.microsoft.com/office/drawing/2010/main">
                          <a:grpFill/>
                        </a14:hiddenFill>
                      </a:ext>
                    </a:extLst>
                  </p:spPr>
                  <p:txBody>
                    <a:bodyPr/>
                    <a:p>
                      <a:endParaRPr lang="en-US"/>
                    </a:p>
                  </p:txBody>
                </p:sp>
                <p:grpSp>
                  <p:nvGrpSpPr>
                    <p:cNvPr id="184" name="Group 183"/>
                    <p:cNvGrpSpPr/>
                    <p:nvPr/>
                  </p:nvGrpSpPr>
                  <p:grpSpPr>
                    <a:xfrm>
                      <a:off x="12852" y="40521"/>
                      <a:ext cx="1848" cy="3900"/>
                      <a:chOff x="12852" y="40521"/>
                      <a:chExt cx="1848" cy="3900"/>
                    </a:xfrm>
                    <a:grpFill/>
                  </p:grpSpPr>
                  <p:sp>
                    <p:nvSpPr>
                      <p:cNvPr id="185" name="Freeform 47"/>
                      <p:cNvSpPr/>
                      <p:nvPr/>
                    </p:nvSpPr>
                    <p:spPr>
                      <a:xfrm>
                        <a:off x="14071" y="40521"/>
                        <a:ext cx="189" cy="3901"/>
                      </a:xfrm>
                      <a:custGeom>
                        <a:avLst/>
                        <a:gdLst/>
                        <a:ahLst/>
                        <a:cxnLst>
                          <a:cxn ang="0">
                            <a:pos x="0" y="0"/>
                          </a:cxn>
                          <a:cxn ang="0">
                            <a:pos x="74115" y="370198"/>
                          </a:cxn>
                          <a:cxn ang="0">
                            <a:pos x="48156" y="925684"/>
                          </a:cxn>
                          <a:cxn ang="0">
                            <a:pos x="45899" y="1703664"/>
                          </a:cxn>
                          <a:cxn ang="0">
                            <a:pos x="37998" y="2477135"/>
                          </a:cxn>
                        </a:cxnLst>
                        <a:pathLst>
                          <a:path w="319" h="6591">
                            <a:moveTo>
                              <a:pt x="0" y="0"/>
                            </a:moveTo>
                            <a:lnTo>
                              <a:pt x="197" y="985"/>
                            </a:lnTo>
                            <a:cubicBezTo>
                              <a:pt x="459" y="1859"/>
                              <a:pt x="235" y="1994"/>
                              <a:pt x="128" y="2463"/>
                            </a:cubicBezTo>
                            <a:cubicBezTo>
                              <a:pt x="-136" y="3322"/>
                              <a:pt x="155" y="3879"/>
                              <a:pt x="122" y="4533"/>
                            </a:cubicBezTo>
                            <a:cubicBezTo>
                              <a:pt x="129" y="5317"/>
                              <a:pt x="110" y="5875"/>
                              <a:pt x="101" y="6591"/>
                            </a:cubicBezTo>
                          </a:path>
                        </a:pathLst>
                      </a:custGeom>
                      <a:noFill/>
                      <a:ln w="38100" cap="flat" cmpd="sng">
                        <a:solidFill>
                          <a:srgbClr val="AFABAB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grpFill/>
                          </a14:hiddenFill>
                        </a:ext>
                      </a:extLst>
                    </p:spPr>
                    <p:txBody>
                      <a:bodyPr/>
                      <a:p>
                        <a:endParaRPr lang="en-US"/>
                      </a:p>
                    </p:txBody>
                  </p:sp>
                  <p:grpSp>
                    <p:nvGrpSpPr>
                      <p:cNvPr id="186" name="Group 185"/>
                      <p:cNvGrpSpPr/>
                      <p:nvPr/>
                    </p:nvGrpSpPr>
                    <p:grpSpPr>
                      <a:xfrm>
                        <a:off x="12852" y="41410"/>
                        <a:ext cx="1849" cy="2215"/>
                        <a:chOff x="12852" y="41410"/>
                        <a:chExt cx="1849" cy="2215"/>
                      </a:xfrm>
                      <a:grpFill/>
                    </p:grpSpPr>
                    <p:sp>
                      <p:nvSpPr>
                        <p:cNvPr id="187" name="Freeform 50"/>
                        <p:cNvSpPr/>
                        <p:nvPr/>
                      </p:nvSpPr>
                      <p:spPr>
                        <a:xfrm>
                          <a:off x="12975" y="41410"/>
                          <a:ext cx="1726" cy="141"/>
                        </a:xfrm>
                        <a:custGeom>
                          <a:avLst/>
                          <a:gdLst/>
                          <a:ahLst/>
                          <a:cxnLst>
                            <a:cxn ang="0">
                              <a:pos x="0" y="65082"/>
                            </a:cxn>
                            <a:cxn ang="0">
                              <a:pos x="599668" y="59815"/>
                            </a:cxn>
                            <a:cxn ang="0">
                              <a:pos x="1096010" y="0"/>
                            </a:cxn>
                          </a:cxnLst>
                          <a:pathLst>
                            <a:path w="2917" h="238">
                              <a:moveTo>
                                <a:pt x="0" y="173"/>
                              </a:moveTo>
                              <a:cubicBezTo>
                                <a:pt x="378" y="248"/>
                                <a:pt x="846" y="276"/>
                                <a:pt x="1596" y="159"/>
                              </a:cubicBezTo>
                              <a:lnTo>
                                <a:pt x="2917" y="0"/>
                              </a:lnTo>
                            </a:path>
                          </a:pathLst>
                        </a:custGeom>
                        <a:grpFill/>
                        <a:ln w="38100" cap="flat" cmpd="sng">
                          <a:solidFill>
                            <a:srgbClr val="AFABAB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>
                      </p:spPr>
                      <p:txBody>
                        <a:bodyPr/>
                        <a:p>
                          <a:endParaRPr lang="en-US"/>
                        </a:p>
                      </p:txBody>
                    </p:sp>
                    <p:sp>
                      <p:nvSpPr>
                        <p:cNvPr id="188" name="Freeform 51"/>
                        <p:cNvSpPr/>
                        <p:nvPr/>
                      </p:nvSpPr>
                      <p:spPr>
                        <a:xfrm>
                          <a:off x="13170" y="42443"/>
                          <a:ext cx="1254" cy="83"/>
                        </a:xfrm>
                        <a:custGeom>
                          <a:avLst/>
                          <a:gdLst/>
                          <a:ahLst/>
                          <a:cxnLst>
                            <a:cxn ang="0">
                              <a:pos x="0" y="20705"/>
                            </a:cxn>
                            <a:cxn ang="0">
                              <a:pos x="796290" y="0"/>
                            </a:cxn>
                          </a:cxnLst>
                          <a:pathLst>
                            <a:path w="2119" h="141">
                              <a:moveTo>
                                <a:pt x="0" y="55"/>
                              </a:moveTo>
                              <a:cubicBezTo>
                                <a:pt x="736" y="220"/>
                                <a:pt x="1438" y="117"/>
                                <a:pt x="2119" y="0"/>
                              </a:cubicBezTo>
                            </a:path>
                          </a:pathLst>
                        </a:custGeom>
                        <a:grpFill/>
                        <a:ln w="38100" cap="flat" cmpd="sng">
                          <a:solidFill>
                            <a:srgbClr val="AFABAB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>
                      </p:spPr>
                      <p:txBody>
                        <a:bodyPr/>
                        <a:p>
                          <a:endParaRPr lang="en-US"/>
                        </a:p>
                      </p:txBody>
                    </p:sp>
                    <p:sp>
                      <p:nvSpPr>
                        <p:cNvPr id="189" name="Freeform 52"/>
                        <p:cNvSpPr/>
                        <p:nvPr/>
                      </p:nvSpPr>
                      <p:spPr>
                        <a:xfrm>
                          <a:off x="12852" y="43495"/>
                          <a:ext cx="1759" cy="131"/>
                        </a:xfrm>
                        <a:custGeom>
                          <a:avLst/>
                          <a:gdLst/>
                          <a:ahLst/>
                          <a:cxnLst>
                            <a:cxn ang="0">
                              <a:pos x="0" y="31005"/>
                            </a:cxn>
                            <a:cxn ang="0">
                              <a:pos x="597367" y="75244"/>
                            </a:cxn>
                            <a:cxn ang="0">
                              <a:pos x="1116965" y="0"/>
                            </a:cxn>
                          </a:cxnLst>
                          <a:pathLst>
                            <a:path w="2973" h="221">
                              <a:moveTo>
                                <a:pt x="0" y="82"/>
                              </a:moveTo>
                              <a:cubicBezTo>
                                <a:pt x="283" y="220"/>
                                <a:pt x="1039" y="247"/>
                                <a:pt x="1590" y="199"/>
                              </a:cubicBezTo>
                              <a:lnTo>
                                <a:pt x="2973" y="0"/>
                              </a:lnTo>
                            </a:path>
                          </a:pathLst>
                        </a:custGeom>
                        <a:grpFill/>
                        <a:ln w="38100" cap="flat" cmpd="sng">
                          <a:solidFill>
                            <a:srgbClr val="AFABAB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>
                      </p:spPr>
                      <p:txBody>
                        <a:bodyPr/>
                        <a:p>
                          <a:endParaRPr lang="en-US"/>
                        </a:p>
                      </p:txBody>
                    </p:sp>
                  </p:grpSp>
                </p:grpSp>
              </p:grpSp>
            </p:grpSp>
          </p:grpSp>
        </p:grpSp>
        <p:sp>
          <p:nvSpPr>
            <p:cNvPr id="191" name="Freeform 46"/>
            <p:cNvSpPr/>
            <p:nvPr/>
          </p:nvSpPr>
          <p:spPr>
            <a:xfrm>
              <a:off x="8875" y="144618"/>
              <a:ext cx="31" cy="527"/>
            </a:xfrm>
            <a:custGeom>
              <a:avLst/>
              <a:gdLst/>
              <a:ahLst/>
              <a:cxnLst>
                <a:cxn ang="0">
                  <a:pos x="1157" y="0"/>
                </a:cxn>
                <a:cxn ang="0">
                  <a:pos x="20070" y="334645"/>
                </a:cxn>
              </a:cxnLst>
              <a:pathLst>
                <a:path w="52" h="891">
                  <a:moveTo>
                    <a:pt x="3" y="0"/>
                  </a:moveTo>
                  <a:cubicBezTo>
                    <a:pt x="-7" y="307"/>
                    <a:pt x="13" y="574"/>
                    <a:pt x="52" y="891"/>
                  </a:cubicBezTo>
                </a:path>
              </a:pathLst>
            </a:custGeom>
            <a:grpFill/>
            <a:ln w="9525" cap="flat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/>
            <a:p>
              <a:endParaRPr lang="en-US"/>
            </a:p>
          </p:txBody>
        </p:sp>
      </p:grpSp>
      <p:grpSp>
        <p:nvGrpSpPr>
          <p:cNvPr id="192" name="Group 191"/>
          <p:cNvGrpSpPr/>
          <p:nvPr/>
        </p:nvGrpSpPr>
        <p:grpSpPr>
          <a:xfrm rot="0">
            <a:off x="6751320" y="875665"/>
            <a:ext cx="2292754" cy="5522595"/>
            <a:chOff x="1272" y="1100"/>
            <a:chExt cx="5673" cy="13658"/>
          </a:xfrm>
          <a:solidFill>
            <a:schemeClr val="bg1">
              <a:lumMod val="85000"/>
            </a:schemeClr>
          </a:solidFill>
        </p:grpSpPr>
        <p:grpSp>
          <p:nvGrpSpPr>
            <p:cNvPr id="193" name="Group 192"/>
            <p:cNvGrpSpPr/>
            <p:nvPr/>
          </p:nvGrpSpPr>
          <p:grpSpPr>
            <a:xfrm>
              <a:off x="1272" y="1100"/>
              <a:ext cx="5673" cy="13658"/>
              <a:chOff x="1272" y="1100"/>
              <a:chExt cx="5673" cy="13658"/>
            </a:xfrm>
            <a:grpFill/>
          </p:grpSpPr>
          <p:sp>
            <p:nvSpPr>
              <p:cNvPr id="194" name="Freeform 39"/>
              <p:cNvSpPr/>
              <p:nvPr/>
            </p:nvSpPr>
            <p:spPr>
              <a:xfrm flipH="1">
                <a:off x="1272" y="1100"/>
                <a:ext cx="5673" cy="13658"/>
              </a:xfrm>
              <a:custGeom>
                <a:avLst/>
                <a:gdLst>
                  <a:gd name="connsiteX0" fmla="*/ 1900 w 5673"/>
                  <a:gd name="connsiteY0" fmla="*/ 276 h 13657"/>
                  <a:gd name="connsiteX1" fmla="*/ 3278 w 5673"/>
                  <a:gd name="connsiteY1" fmla="*/ 34 h 13657"/>
                  <a:gd name="connsiteX2" fmla="*/ 4060 w 5673"/>
                  <a:gd name="connsiteY2" fmla="*/ 981 h 13657"/>
                  <a:gd name="connsiteX3" fmla="*/ 5596 w 5673"/>
                  <a:gd name="connsiteY3" fmla="*/ 1656 h 13657"/>
                  <a:gd name="connsiteX4" fmla="*/ 5506 w 5673"/>
                  <a:gd name="connsiteY4" fmla="*/ 3443 h 13657"/>
                  <a:gd name="connsiteX5" fmla="*/ 4921 w 5673"/>
                  <a:gd name="connsiteY5" fmla="*/ 6703 h 13657"/>
                  <a:gd name="connsiteX6" fmla="*/ 5461 w 5673"/>
                  <a:gd name="connsiteY6" fmla="*/ 9709 h 13657"/>
                  <a:gd name="connsiteX7" fmla="*/ 5459 w 5673"/>
                  <a:gd name="connsiteY7" fmla="*/ 13131 h 13657"/>
                  <a:gd name="connsiteX8" fmla="*/ 4 w 5673"/>
                  <a:gd name="connsiteY8" fmla="*/ 13469 h 13657"/>
                  <a:gd name="connsiteX9" fmla="*/ 708 w 5673"/>
                  <a:gd name="connsiteY9" fmla="*/ 8860 h 13657"/>
                  <a:gd name="connsiteX10" fmla="*/ 830 w 5673"/>
                  <a:gd name="connsiteY10" fmla="*/ 5838 h 13657"/>
                  <a:gd name="connsiteX11" fmla="*/ 342 w 5673"/>
                  <a:gd name="connsiteY11" fmla="*/ 4283 h 13657"/>
                  <a:gd name="connsiteX12" fmla="*/ 403 w 5673"/>
                  <a:gd name="connsiteY12" fmla="*/ 2390 h 13657"/>
                  <a:gd name="connsiteX13" fmla="*/ 2161 w 5673"/>
                  <a:gd name="connsiteY13" fmla="*/ 1401 h 13657"/>
                  <a:gd name="connsiteX14" fmla="*/ 1900 w 5673"/>
                  <a:gd name="connsiteY14" fmla="*/ 276 h 1365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</a:cxnLst>
                <a:pathLst>
                  <a:path w="5673" h="13658">
                    <a:moveTo>
                      <a:pt x="1900" y="276"/>
                    </a:moveTo>
                    <a:cubicBezTo>
                      <a:pt x="2255" y="106"/>
                      <a:pt x="2696" y="-78"/>
                      <a:pt x="3278" y="34"/>
                    </a:cubicBezTo>
                    <a:cubicBezTo>
                      <a:pt x="3304" y="341"/>
                      <a:pt x="3867" y="950"/>
                      <a:pt x="4060" y="981"/>
                    </a:cubicBezTo>
                    <a:lnTo>
                      <a:pt x="5596" y="1656"/>
                    </a:lnTo>
                    <a:cubicBezTo>
                      <a:pt x="5746" y="2256"/>
                      <a:pt x="5656" y="2797"/>
                      <a:pt x="5506" y="3443"/>
                    </a:cubicBezTo>
                    <a:cubicBezTo>
                      <a:pt x="5368" y="4465"/>
                      <a:pt x="5100" y="4656"/>
                      <a:pt x="4921" y="6703"/>
                    </a:cubicBezTo>
                    <a:cubicBezTo>
                      <a:pt x="4778" y="7887"/>
                      <a:pt x="5359" y="8337"/>
                      <a:pt x="5461" y="9709"/>
                    </a:cubicBezTo>
                    <a:lnTo>
                      <a:pt x="5459" y="13131"/>
                    </a:lnTo>
                    <a:cubicBezTo>
                      <a:pt x="3866" y="13457"/>
                      <a:pt x="1938" y="13922"/>
                      <a:pt x="4" y="13469"/>
                    </a:cubicBezTo>
                    <a:cubicBezTo>
                      <a:pt x="-30" y="11702"/>
                      <a:pt x="150" y="10249"/>
                      <a:pt x="708" y="8860"/>
                    </a:cubicBezTo>
                    <a:cubicBezTo>
                      <a:pt x="1243" y="7805"/>
                      <a:pt x="1133" y="7164"/>
                      <a:pt x="830" y="5838"/>
                    </a:cubicBezTo>
                    <a:lnTo>
                      <a:pt x="342" y="4283"/>
                    </a:lnTo>
                    <a:lnTo>
                      <a:pt x="403" y="2390"/>
                    </a:lnTo>
                    <a:lnTo>
                      <a:pt x="2161" y="1401"/>
                    </a:lnTo>
                    <a:cubicBezTo>
                      <a:pt x="2461" y="1181"/>
                      <a:pt x="2011" y="679"/>
                      <a:pt x="1900" y="276"/>
                    </a:cubicBezTo>
                    <a:close/>
                  </a:path>
                </a:pathLst>
              </a:custGeom>
              <a:solidFill>
                <a:srgbClr val="CACACA"/>
              </a:solidFill>
              <a:ln w="9525" cap="flat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</p:spPr>
            <p:txBody>
              <a:bodyPr/>
              <a:p>
                <a:endParaRPr lang="en-US"/>
              </a:p>
            </p:txBody>
          </p:sp>
          <p:grpSp>
            <p:nvGrpSpPr>
              <p:cNvPr id="195" name="Group 194"/>
              <p:cNvGrpSpPr/>
              <p:nvPr/>
            </p:nvGrpSpPr>
            <p:grpSpPr>
              <a:xfrm>
                <a:off x="1597" y="1914"/>
                <a:ext cx="5349" cy="12837"/>
                <a:chOff x="1597" y="1914"/>
                <a:chExt cx="5349" cy="12837"/>
              </a:xfrm>
              <a:grpFill/>
            </p:grpSpPr>
            <p:grpSp>
              <p:nvGrpSpPr>
                <p:cNvPr id="196" name="Group 195"/>
                <p:cNvGrpSpPr/>
                <p:nvPr/>
              </p:nvGrpSpPr>
              <p:grpSpPr>
                <a:xfrm rot="0" flipH="1">
                  <a:off x="5958" y="3447"/>
                  <a:ext cx="988" cy="1975"/>
                  <a:chOff x="12787" y="40693"/>
                  <a:chExt cx="334" cy="668"/>
                </a:xfrm>
                <a:grpFill/>
              </p:grpSpPr>
              <p:sp>
                <p:nvSpPr>
                  <p:cNvPr id="197" name="Oval 41"/>
                  <p:cNvSpPr/>
                  <p:nvPr/>
                </p:nvSpPr>
                <p:spPr>
                  <a:xfrm>
                    <a:off x="12787" y="40693"/>
                    <a:ext cx="334" cy="669"/>
                  </a:xfrm>
                  <a:prstGeom prst="ellipse">
                    <a:avLst/>
                  </a:prstGeom>
                  <a:grpFill/>
                  <a:ln w="9525" cap="flat" cmpd="sng">
                    <a:solidFill>
                      <a:srgbClr val="000000"/>
                    </a:solidFill>
                    <a:prstDash val="solid"/>
                    <a:round/>
                    <a:headEnd type="none" w="med" len="med"/>
                    <a:tailEnd type="none" w="med" len="med"/>
                  </a:ln>
                </p:spPr>
                <p:txBody>
                  <a:bodyPr/>
                  <a:p>
                    <a:endParaRPr lang="en-US"/>
                  </a:p>
                </p:txBody>
              </p:sp>
              <p:sp>
                <p:nvSpPr>
                  <p:cNvPr id="198" name="Oval 19"/>
                  <p:cNvSpPr/>
                  <p:nvPr/>
                </p:nvSpPr>
                <p:spPr>
                  <a:xfrm>
                    <a:off x="12876" y="40931"/>
                    <a:ext cx="137" cy="205"/>
                  </a:xfrm>
                  <a:prstGeom prst="ellipse">
                    <a:avLst/>
                  </a:prstGeom>
                  <a:grpFill/>
                  <a:ln w="12700" cap="flat" cmpd="sng">
                    <a:solidFill>
                      <a:srgbClr val="41719C"/>
                    </a:solidFill>
                    <a:prstDash val="solid"/>
                    <a:miter/>
                    <a:headEnd type="none" w="med" len="med"/>
                    <a:tailEnd type="none" w="med" len="med"/>
                  </a:ln>
                </p:spPr>
                <p:txBody>
                  <a:bodyPr/>
                  <a:p>
                    <a:endParaRPr lang="en-US"/>
                  </a:p>
                </p:txBody>
              </p:sp>
            </p:grpSp>
            <p:sp>
              <p:nvSpPr>
                <p:cNvPr id="199" name="Freeform 48"/>
                <p:cNvSpPr/>
                <p:nvPr/>
              </p:nvSpPr>
              <p:spPr>
                <a:xfrm flipH="1">
                  <a:off x="4476" y="2923"/>
                  <a:ext cx="950" cy="11829"/>
                </a:xfrm>
                <a:custGeom>
                  <a:avLst/>
                  <a:gdLst>
                    <a:gd name="connsiteX0" fmla="*/ 0 w 950"/>
                    <a:gd name="connsiteY0" fmla="*/ 0 h 11829"/>
                    <a:gd name="connsiteX1" fmla="*/ 418 w 950"/>
                    <a:gd name="connsiteY1" fmla="*/ 546 h 11829"/>
                    <a:gd name="connsiteX2" fmla="*/ 950 w 950"/>
                    <a:gd name="connsiteY2" fmla="*/ 5935 h 11829"/>
                    <a:gd name="connsiteX3" fmla="*/ 559 w 950"/>
                    <a:gd name="connsiteY3" fmla="*/ 8294 h 11829"/>
                    <a:gd name="connsiteX4" fmla="*/ 210 w 950"/>
                    <a:gd name="connsiteY4" fmla="*/ 11829 h 11829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</a:cxnLst>
                  <a:pathLst>
                    <a:path w="950" h="11829">
                      <a:moveTo>
                        <a:pt x="0" y="0"/>
                      </a:moveTo>
                      <a:cubicBezTo>
                        <a:pt x="262" y="136"/>
                        <a:pt x="262" y="173"/>
                        <a:pt x="418" y="546"/>
                      </a:cubicBezTo>
                      <a:cubicBezTo>
                        <a:pt x="1196" y="3249"/>
                        <a:pt x="793" y="3472"/>
                        <a:pt x="950" y="5935"/>
                      </a:cubicBezTo>
                      <a:cubicBezTo>
                        <a:pt x="782" y="7284"/>
                        <a:pt x="694" y="7166"/>
                        <a:pt x="559" y="8294"/>
                      </a:cubicBezTo>
                      <a:cubicBezTo>
                        <a:pt x="358" y="9537"/>
                        <a:pt x="327" y="10651"/>
                        <a:pt x="210" y="11829"/>
                      </a:cubicBezTo>
                    </a:path>
                  </a:pathLst>
                </a:custGeom>
                <a:grpFill/>
                <a:ln w="9525" cap="flat" cmpd="sng">
                  <a:solidFill>
                    <a:srgbClr val="000000"/>
                  </a:solidFill>
                  <a:prstDash val="solid"/>
                  <a:round/>
                  <a:headEnd type="none" w="med" len="med"/>
                  <a:tailEnd type="none" w="med" len="med"/>
                </a:ln>
              </p:spPr>
              <p:txBody>
                <a:bodyPr/>
                <a:p>
                  <a:endParaRPr lang="en-US"/>
                </a:p>
              </p:txBody>
            </p:sp>
            <p:sp>
              <p:nvSpPr>
                <p:cNvPr id="200" name="Freeform 44"/>
                <p:cNvSpPr/>
                <p:nvPr/>
              </p:nvSpPr>
              <p:spPr>
                <a:xfrm flipH="1">
                  <a:off x="4495" y="2421"/>
                  <a:ext cx="1782" cy="1026"/>
                </a:xfrm>
                <a:custGeom>
                  <a:avLst/>
                  <a:gdLst>
                    <a:gd name="connsiteX0" fmla="*/ 0 w 1894"/>
                    <a:gd name="connsiteY0" fmla="*/ 1175 h 1175"/>
                    <a:gd name="connsiteX1" fmla="*/ 1894 w 1894"/>
                    <a:gd name="connsiteY1" fmla="*/ 0 h 1175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</a:cxnLst>
                  <a:pathLst>
                    <a:path w="1894" h="1175">
                      <a:moveTo>
                        <a:pt x="0" y="1175"/>
                      </a:moveTo>
                      <a:lnTo>
                        <a:pt x="1894" y="0"/>
                      </a:lnTo>
                    </a:path>
                  </a:pathLst>
                </a:custGeom>
                <a:grpFill/>
                <a:ln w="38100" cap="flat" cmpd="sng">
                  <a:solidFill>
                    <a:srgbClr val="AFABAB"/>
                  </a:solidFill>
                  <a:prstDash val="solid"/>
                  <a:round/>
                  <a:headEnd type="none" w="med" len="med"/>
                  <a:tailEnd type="none" w="med" len="med"/>
                </a:ln>
              </p:spPr>
              <p:txBody>
                <a:bodyPr/>
                <a:p>
                  <a:endParaRPr lang="en-US"/>
                </a:p>
              </p:txBody>
            </p:sp>
            <p:sp>
              <p:nvSpPr>
                <p:cNvPr id="201" name="Freeform 47"/>
                <p:cNvSpPr/>
                <p:nvPr/>
              </p:nvSpPr>
              <p:spPr>
                <a:xfrm flipH="1">
                  <a:off x="3109" y="2300"/>
                  <a:ext cx="410" cy="12283"/>
                </a:xfrm>
                <a:custGeom>
                  <a:avLst/>
                  <a:gdLst>
                    <a:gd name="connsiteX0" fmla="*/ 0 w 409"/>
                    <a:gd name="connsiteY0" fmla="*/ 0 h 12283"/>
                    <a:gd name="connsiteX1" fmla="*/ 276 w 409"/>
                    <a:gd name="connsiteY1" fmla="*/ 3577 h 12283"/>
                    <a:gd name="connsiteX2" fmla="*/ 39 w 409"/>
                    <a:gd name="connsiteY2" fmla="*/ 6509 h 12283"/>
                    <a:gd name="connsiteX3" fmla="*/ 398 w 409"/>
                    <a:gd name="connsiteY3" fmla="*/ 9679 h 12283"/>
                    <a:gd name="connsiteX4" fmla="*/ 311 w 409"/>
                    <a:gd name="connsiteY4" fmla="*/ 12283 h 12283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</a:cxnLst>
                  <a:pathLst>
                    <a:path w="410" h="12283">
                      <a:moveTo>
                        <a:pt x="0" y="0"/>
                      </a:moveTo>
                      <a:cubicBezTo>
                        <a:pt x="224" y="629"/>
                        <a:pt x="398" y="1832"/>
                        <a:pt x="276" y="3577"/>
                      </a:cubicBezTo>
                      <a:cubicBezTo>
                        <a:pt x="154" y="4753"/>
                        <a:pt x="32" y="5633"/>
                        <a:pt x="39" y="6509"/>
                      </a:cubicBezTo>
                      <a:cubicBezTo>
                        <a:pt x="240" y="8121"/>
                        <a:pt x="464" y="8535"/>
                        <a:pt x="398" y="9679"/>
                      </a:cubicBezTo>
                      <a:cubicBezTo>
                        <a:pt x="411" y="11051"/>
                        <a:pt x="331" y="11030"/>
                        <a:pt x="311" y="12283"/>
                      </a:cubicBezTo>
                    </a:path>
                  </a:pathLst>
                </a:custGeom>
                <a:noFill/>
                <a:ln w="38100" cap="flat" cmpd="sng">
                  <a:solidFill>
                    <a:srgbClr val="AFABAB"/>
                  </a:solidFill>
                  <a:prstDash val="solid"/>
                  <a:round/>
                  <a:headEnd type="none" w="med" len="med"/>
                  <a:tailEnd type="none" w="med" len="med"/>
                </a:ln>
                <a:extLst>
                  <a:ext uri="{909E8E84-426E-40DD-AFC4-6F175D3DCCD1}">
                    <a14:hiddenFill xmlns:a14="http://schemas.microsoft.com/office/drawing/2010/main">
                      <a:grpFill/>
                    </a14:hiddenFill>
                  </a:ext>
                </a:extLst>
              </p:spPr>
              <p:txBody>
                <a:bodyPr/>
                <a:p>
                  <a:endParaRPr lang="en-US"/>
                </a:p>
              </p:txBody>
            </p:sp>
            <p:grpSp>
              <p:nvGrpSpPr>
                <p:cNvPr id="202" name="Group 201"/>
                <p:cNvGrpSpPr/>
                <p:nvPr/>
              </p:nvGrpSpPr>
              <p:grpSpPr>
                <a:xfrm rot="0" flipH="1">
                  <a:off x="1597" y="5629"/>
                  <a:ext cx="5201" cy="6489"/>
                  <a:chOff x="12852" y="41431"/>
                  <a:chExt cx="1759" cy="2195"/>
                </a:xfrm>
                <a:grpFill/>
              </p:grpSpPr>
              <p:sp>
                <p:nvSpPr>
                  <p:cNvPr id="203" name="Freeform 50"/>
                  <p:cNvSpPr/>
                  <p:nvPr/>
                </p:nvSpPr>
                <p:spPr>
                  <a:xfrm>
                    <a:off x="12961" y="41431"/>
                    <a:ext cx="1584" cy="122"/>
                  </a:xfrm>
                  <a:custGeom>
                    <a:avLst/>
                    <a:gdLst>
                      <a:gd name="connsiteX0" fmla="*/ 0 w 4684"/>
                      <a:gd name="connsiteY0" fmla="*/ 254 h 361"/>
                      <a:gd name="connsiteX1" fmla="*/ 2834 w 4684"/>
                      <a:gd name="connsiteY1" fmla="*/ 216 h 361"/>
                      <a:gd name="connsiteX2" fmla="*/ 4684 w 4684"/>
                      <a:gd name="connsiteY2" fmla="*/ 0 h 361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</a:cxnLst>
                    <a:pathLst>
                      <a:path w="4684" h="361">
                        <a:moveTo>
                          <a:pt x="0" y="254"/>
                        </a:moveTo>
                        <a:cubicBezTo>
                          <a:pt x="661" y="385"/>
                          <a:pt x="1522" y="421"/>
                          <a:pt x="2834" y="216"/>
                        </a:cubicBezTo>
                        <a:lnTo>
                          <a:pt x="4684" y="0"/>
                        </a:lnTo>
                      </a:path>
                    </a:pathLst>
                  </a:custGeom>
                  <a:grpFill/>
                  <a:ln w="38100" cap="flat" cmpd="sng">
                    <a:solidFill>
                      <a:srgbClr val="AFABAB"/>
                    </a:solidFill>
                    <a:prstDash val="solid"/>
                    <a:round/>
                    <a:headEnd type="none" w="med" len="med"/>
                    <a:tailEnd type="none" w="med" len="med"/>
                  </a:ln>
                </p:spPr>
                <p:txBody>
                  <a:bodyPr/>
                  <a:p>
                    <a:endParaRPr lang="en-US"/>
                  </a:p>
                </p:txBody>
              </p:sp>
              <p:sp>
                <p:nvSpPr>
                  <p:cNvPr id="204" name="Freeform 51"/>
                  <p:cNvSpPr/>
                  <p:nvPr/>
                </p:nvSpPr>
                <p:spPr>
                  <a:xfrm>
                    <a:off x="13170" y="42443"/>
                    <a:ext cx="1254" cy="83"/>
                  </a:xfrm>
                  <a:custGeom>
                    <a:avLst/>
                    <a:gdLst/>
                    <a:ahLst/>
                    <a:cxnLst>
                      <a:cxn ang="0">
                        <a:pos x="0" y="20705"/>
                      </a:cxn>
                      <a:cxn ang="0">
                        <a:pos x="796290" y="0"/>
                      </a:cxn>
                    </a:cxnLst>
                    <a:pathLst>
                      <a:path w="2119" h="141">
                        <a:moveTo>
                          <a:pt x="0" y="55"/>
                        </a:moveTo>
                        <a:cubicBezTo>
                          <a:pt x="736" y="220"/>
                          <a:pt x="1438" y="117"/>
                          <a:pt x="2119" y="0"/>
                        </a:cubicBezTo>
                      </a:path>
                    </a:pathLst>
                  </a:custGeom>
                  <a:grpFill/>
                  <a:ln w="38100" cap="flat" cmpd="sng">
                    <a:solidFill>
                      <a:srgbClr val="AFABAB"/>
                    </a:solidFill>
                    <a:prstDash val="solid"/>
                    <a:round/>
                    <a:headEnd type="none" w="med" len="med"/>
                    <a:tailEnd type="none" w="med" len="med"/>
                  </a:ln>
                </p:spPr>
                <p:txBody>
                  <a:bodyPr/>
                  <a:p>
                    <a:endParaRPr lang="en-US"/>
                  </a:p>
                </p:txBody>
              </p:sp>
              <p:sp>
                <p:nvSpPr>
                  <p:cNvPr id="205" name="Freeform 52"/>
                  <p:cNvSpPr/>
                  <p:nvPr/>
                </p:nvSpPr>
                <p:spPr>
                  <a:xfrm>
                    <a:off x="12852" y="43495"/>
                    <a:ext cx="1759" cy="131"/>
                  </a:xfrm>
                  <a:custGeom>
                    <a:avLst/>
                    <a:gdLst/>
                    <a:ahLst/>
                    <a:cxnLst>
                      <a:cxn ang="0">
                        <a:pos x="0" y="31005"/>
                      </a:cxn>
                      <a:cxn ang="0">
                        <a:pos x="597367" y="75244"/>
                      </a:cxn>
                      <a:cxn ang="0">
                        <a:pos x="1116965" y="0"/>
                      </a:cxn>
                    </a:cxnLst>
                    <a:pathLst>
                      <a:path w="2973" h="221">
                        <a:moveTo>
                          <a:pt x="0" y="82"/>
                        </a:moveTo>
                        <a:cubicBezTo>
                          <a:pt x="283" y="220"/>
                          <a:pt x="1039" y="247"/>
                          <a:pt x="1590" y="199"/>
                        </a:cubicBezTo>
                        <a:lnTo>
                          <a:pt x="2973" y="0"/>
                        </a:lnTo>
                      </a:path>
                    </a:pathLst>
                  </a:custGeom>
                  <a:grpFill/>
                  <a:ln w="38100" cap="flat" cmpd="sng">
                    <a:solidFill>
                      <a:srgbClr val="AFABAB"/>
                    </a:solidFill>
                    <a:prstDash val="solid"/>
                    <a:round/>
                    <a:headEnd type="none" w="med" len="med"/>
                    <a:tailEnd type="none" w="med" len="med"/>
                  </a:ln>
                </p:spPr>
                <p:txBody>
                  <a:bodyPr/>
                  <a:p>
                    <a:endParaRPr lang="en-US"/>
                  </a:p>
                </p:txBody>
              </p:sp>
            </p:grpSp>
            <p:sp>
              <p:nvSpPr>
                <p:cNvPr id="206" name="Freeform 205"/>
                <p:cNvSpPr/>
                <p:nvPr/>
              </p:nvSpPr>
              <p:spPr>
                <a:xfrm>
                  <a:off x="3069" y="1914"/>
                  <a:ext cx="1611" cy="507"/>
                </a:xfrm>
                <a:custGeom>
                  <a:avLst/>
                  <a:gdLst>
                    <a:gd name="connsiteX0" fmla="*/ 0 w 1611"/>
                    <a:gd name="connsiteY0" fmla="*/ 0 h 506"/>
                    <a:gd name="connsiteX1" fmla="*/ 1611 w 1611"/>
                    <a:gd name="connsiteY1" fmla="*/ 470 h 506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</a:cxnLst>
                  <a:rect l="l" t="t" r="r" b="b"/>
                  <a:pathLst>
                    <a:path w="1611" h="507">
                      <a:moveTo>
                        <a:pt x="0" y="0"/>
                      </a:moveTo>
                      <a:cubicBezTo>
                        <a:pt x="-23" y="354"/>
                        <a:pt x="879" y="604"/>
                        <a:pt x="1611" y="470"/>
                      </a:cubicBezTo>
                    </a:path>
                  </a:pathLst>
                </a:custGeom>
                <a:noFill/>
                <a:ln w="38100">
                  <a:solidFill>
                    <a:schemeClr val="bg2">
                      <a:lumMod val="75000"/>
                    </a:schemeClr>
                  </a:solidFill>
                </a:ln>
                <a:extLst>
                  <a:ext uri="{909E8E84-426E-40DD-AFC4-6F175D3DCCD1}">
                    <a14:hiddenFill xmlns:a14="http://schemas.microsoft.com/office/drawing/2010/main">
                      <a:grpFill/>
                    </a14:hiddenFill>
                  </a:ext>
                </a:extLst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p>
                  <a:pPr algn="ctr"/>
                  <a:endParaRPr lang="en-US"/>
                </a:p>
              </p:txBody>
            </p:sp>
            <p:sp>
              <p:nvSpPr>
                <p:cNvPr id="207" name="Freeform 47"/>
                <p:cNvSpPr/>
                <p:nvPr/>
              </p:nvSpPr>
              <p:spPr>
                <a:xfrm flipH="1">
                  <a:off x="2151" y="2430"/>
                  <a:ext cx="371" cy="12163"/>
                </a:xfrm>
                <a:custGeom>
                  <a:avLst/>
                  <a:gdLst>
                    <a:gd name="connsiteX0" fmla="*/ 317 w 371"/>
                    <a:gd name="connsiteY0" fmla="*/ 0 h 12163"/>
                    <a:gd name="connsiteX1" fmla="*/ 237 w 371"/>
                    <a:gd name="connsiteY1" fmla="*/ 3457 h 12163"/>
                    <a:gd name="connsiteX2" fmla="*/ 0 w 371"/>
                    <a:gd name="connsiteY2" fmla="*/ 6389 h 12163"/>
                    <a:gd name="connsiteX3" fmla="*/ 359 w 371"/>
                    <a:gd name="connsiteY3" fmla="*/ 9559 h 12163"/>
                    <a:gd name="connsiteX4" fmla="*/ 272 w 371"/>
                    <a:gd name="connsiteY4" fmla="*/ 12163 h 12163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</a:cxnLst>
                  <a:pathLst>
                    <a:path w="371" h="12163">
                      <a:moveTo>
                        <a:pt x="317" y="0"/>
                      </a:moveTo>
                      <a:cubicBezTo>
                        <a:pt x="407" y="855"/>
                        <a:pt x="359" y="1712"/>
                        <a:pt x="237" y="3457"/>
                      </a:cubicBezTo>
                      <a:cubicBezTo>
                        <a:pt x="115" y="4633"/>
                        <a:pt x="-7" y="5513"/>
                        <a:pt x="0" y="6389"/>
                      </a:cubicBezTo>
                      <a:cubicBezTo>
                        <a:pt x="201" y="8001"/>
                        <a:pt x="425" y="8415"/>
                        <a:pt x="359" y="9559"/>
                      </a:cubicBezTo>
                      <a:cubicBezTo>
                        <a:pt x="372" y="10931"/>
                        <a:pt x="292" y="10910"/>
                        <a:pt x="272" y="12163"/>
                      </a:cubicBezTo>
                    </a:path>
                  </a:pathLst>
                </a:custGeom>
                <a:noFill/>
                <a:ln w="38100" cap="flat" cmpd="sng">
                  <a:solidFill>
                    <a:srgbClr val="AFABAB"/>
                  </a:solidFill>
                  <a:prstDash val="solid"/>
                  <a:round/>
                  <a:headEnd type="none" w="med" len="med"/>
                  <a:tailEnd type="none" w="med" len="med"/>
                </a:ln>
                <a:extLst>
                  <a:ext uri="{909E8E84-426E-40DD-AFC4-6F175D3DCCD1}">
                    <a14:hiddenFill xmlns:a14="http://schemas.microsoft.com/office/drawing/2010/main">
                      <a:grpFill/>
                    </a14:hiddenFill>
                  </a:ext>
                </a:extLst>
              </p:spPr>
              <p:txBody>
                <a:bodyPr/>
                <a:p>
                  <a:endParaRPr lang="en-US"/>
                </a:p>
              </p:txBody>
            </p:sp>
          </p:grpSp>
        </p:grpSp>
        <p:sp>
          <p:nvSpPr>
            <p:cNvPr id="208" name="Freeform 49"/>
            <p:cNvSpPr/>
            <p:nvPr/>
          </p:nvSpPr>
          <p:spPr>
            <a:xfrm flipH="1">
              <a:off x="5648" y="5443"/>
              <a:ext cx="1064" cy="9132"/>
            </a:xfrm>
            <a:custGeom>
              <a:avLst/>
              <a:gdLst/>
              <a:ahLst/>
              <a:cxnLst>
                <a:cxn ang="0">
                  <a:pos x="75197" y="0"/>
                </a:cxn>
                <a:cxn ang="0">
                  <a:pos x="218072" y="774084"/>
                </a:cxn>
                <a:cxn ang="0">
                  <a:pos x="33462" y="1471512"/>
                </a:cxn>
                <a:cxn ang="0">
                  <a:pos x="0" y="1961515"/>
                </a:cxn>
              </a:cxnLst>
              <a:pathLst>
                <a:path w="609" h="5220">
                  <a:moveTo>
                    <a:pt x="200" y="0"/>
                  </a:moveTo>
                  <a:cubicBezTo>
                    <a:pt x="474" y="696"/>
                    <a:pt x="688" y="1556"/>
                    <a:pt x="580" y="2060"/>
                  </a:cubicBezTo>
                  <a:cubicBezTo>
                    <a:pt x="430" y="2674"/>
                    <a:pt x="123" y="3276"/>
                    <a:pt x="89" y="3916"/>
                  </a:cubicBezTo>
                  <a:lnTo>
                    <a:pt x="0" y="5220"/>
                  </a:lnTo>
                </a:path>
              </a:pathLst>
            </a:custGeom>
            <a:noFill/>
            <a:ln w="38100" cap="flat" cmpd="sng">
              <a:solidFill>
                <a:srgbClr val="AFABAB"/>
              </a:solidFill>
              <a:prstDash val="solid"/>
              <a:round/>
              <a:headEnd type="none" w="med" len="med"/>
              <a:tailEnd type="none" w="med" len="med"/>
            </a:ln>
            <a:extLst>
              <a:ext uri="{909E8E84-426E-40DD-AFC4-6F175D3DCCD1}">
                <a14:hiddenFill xmlns:a14="http://schemas.microsoft.com/office/drawing/2010/main">
                  <a:grpFill/>
                </a14:hiddenFill>
              </a:ext>
            </a:extLst>
          </p:spPr>
          <p:txBody>
            <a:bodyPr/>
            <a:p>
              <a:endParaRPr lang="en-US"/>
            </a:p>
          </p:txBody>
        </p:sp>
      </p:grpSp>
      <p:grpSp>
        <p:nvGrpSpPr>
          <p:cNvPr id="210" name="Group 209"/>
          <p:cNvGrpSpPr/>
          <p:nvPr/>
        </p:nvGrpSpPr>
        <p:grpSpPr>
          <a:xfrm rot="0">
            <a:off x="9538335" y="1454150"/>
            <a:ext cx="1706245" cy="5347335"/>
            <a:chOff x="10179" y="1984"/>
            <a:chExt cx="2687" cy="8421"/>
          </a:xfrm>
        </p:grpSpPr>
        <p:grpSp>
          <p:nvGrpSpPr>
            <p:cNvPr id="211" name="Group 210"/>
            <p:cNvGrpSpPr/>
            <p:nvPr/>
          </p:nvGrpSpPr>
          <p:grpSpPr>
            <a:xfrm>
              <a:off x="10179" y="1984"/>
              <a:ext cx="2687" cy="8421"/>
              <a:chOff x="10179" y="1984"/>
              <a:chExt cx="2687" cy="8421"/>
            </a:xfrm>
          </p:grpSpPr>
          <p:sp>
            <p:nvSpPr>
              <p:cNvPr id="212" name="Freeform 211"/>
              <p:cNvSpPr/>
              <p:nvPr/>
            </p:nvSpPr>
            <p:spPr>
              <a:xfrm>
                <a:off x="10179" y="1984"/>
                <a:ext cx="2687" cy="8421"/>
              </a:xfrm>
              <a:custGeom>
                <a:avLst/>
                <a:gdLst>
                  <a:gd name="connsiteX0" fmla="*/ 2410 w 2687"/>
                  <a:gd name="connsiteY0" fmla="*/ 666 h 8421"/>
                  <a:gd name="connsiteX1" fmla="*/ 2576 w 2687"/>
                  <a:gd name="connsiteY1" fmla="*/ 1450 h 8421"/>
                  <a:gd name="connsiteX2" fmla="*/ 2340 w 2687"/>
                  <a:gd name="connsiteY2" fmla="*/ 4005 h 8421"/>
                  <a:gd name="connsiteX3" fmla="*/ 2437 w 2687"/>
                  <a:gd name="connsiteY3" fmla="*/ 8300 h 8421"/>
                  <a:gd name="connsiteX4" fmla="*/ 22 w 2687"/>
                  <a:gd name="connsiteY4" fmla="*/ 8237 h 8421"/>
                  <a:gd name="connsiteX5" fmla="*/ 469 w 2687"/>
                  <a:gd name="connsiteY5" fmla="*/ 4604 h 8421"/>
                  <a:gd name="connsiteX6" fmla="*/ 239 w 2687"/>
                  <a:gd name="connsiteY6" fmla="*/ 1932 h 8421"/>
                  <a:gd name="connsiteX7" fmla="*/ 324 w 2687"/>
                  <a:gd name="connsiteY7" fmla="*/ 582 h 8421"/>
                  <a:gd name="connsiteX8" fmla="*/ 1376 w 2687"/>
                  <a:gd name="connsiteY8" fmla="*/ 0 h 8421"/>
                  <a:gd name="connsiteX9" fmla="*/ 2410 w 2687"/>
                  <a:gd name="connsiteY9" fmla="*/ 666 h 8421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</a:cxnLst>
                <a:rect l="l" t="t" r="r" b="b"/>
                <a:pathLst>
                  <a:path w="2687" h="8421">
                    <a:moveTo>
                      <a:pt x="2410" y="666"/>
                    </a:moveTo>
                    <a:cubicBezTo>
                      <a:pt x="2465" y="1112"/>
                      <a:pt x="2505" y="1151"/>
                      <a:pt x="2576" y="1450"/>
                    </a:cubicBezTo>
                    <a:cubicBezTo>
                      <a:pt x="2943" y="2731"/>
                      <a:pt x="2279" y="2818"/>
                      <a:pt x="2340" y="4005"/>
                    </a:cubicBezTo>
                    <a:cubicBezTo>
                      <a:pt x="2564" y="5255"/>
                      <a:pt x="2404" y="7080"/>
                      <a:pt x="2437" y="8300"/>
                    </a:cubicBezTo>
                    <a:cubicBezTo>
                      <a:pt x="1297" y="8538"/>
                      <a:pt x="710" y="8375"/>
                      <a:pt x="22" y="8237"/>
                    </a:cubicBezTo>
                    <a:cubicBezTo>
                      <a:pt x="-79" y="6702"/>
                      <a:pt x="187" y="5107"/>
                      <a:pt x="469" y="4604"/>
                    </a:cubicBezTo>
                    <a:cubicBezTo>
                      <a:pt x="953" y="3668"/>
                      <a:pt x="331" y="2460"/>
                      <a:pt x="239" y="1932"/>
                    </a:cubicBezTo>
                    <a:cubicBezTo>
                      <a:pt x="785" y="1961"/>
                      <a:pt x="779" y="645"/>
                      <a:pt x="324" y="582"/>
                    </a:cubicBezTo>
                    <a:lnTo>
                      <a:pt x="1376" y="0"/>
                    </a:lnTo>
                    <a:cubicBezTo>
                      <a:pt x="1533" y="187"/>
                      <a:pt x="1924" y="722"/>
                      <a:pt x="2410" y="666"/>
                    </a:cubicBezTo>
                    <a:close/>
                  </a:path>
                </a:pathLst>
              </a:custGeom>
              <a:solidFill>
                <a:srgbClr val="E21B06"/>
              </a:solidFill>
              <a:ln>
                <a:solidFill>
                  <a:srgbClr val="F9341F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p>
                <a:pPr algn="ctr"/>
                <a:endParaRPr lang="en-US"/>
              </a:p>
            </p:txBody>
          </p:sp>
          <p:sp>
            <p:nvSpPr>
              <p:cNvPr id="213" name="Freeform 212"/>
              <p:cNvSpPr/>
              <p:nvPr/>
            </p:nvSpPr>
            <p:spPr>
              <a:xfrm>
                <a:off x="10387" y="3882"/>
                <a:ext cx="616" cy="6386"/>
              </a:xfrm>
              <a:custGeom>
                <a:avLst/>
                <a:gdLst>
                  <a:gd name="connsiteX0" fmla="*/ 199 w 674"/>
                  <a:gd name="connsiteY0" fmla="*/ 0 h 6913"/>
                  <a:gd name="connsiteX1" fmla="*/ 617 w 674"/>
                  <a:gd name="connsiteY1" fmla="*/ 1449 h 6913"/>
                  <a:gd name="connsiteX2" fmla="*/ 362 w 674"/>
                  <a:gd name="connsiteY2" fmla="*/ 3371 h 6913"/>
                  <a:gd name="connsiteX3" fmla="*/ 11 w 674"/>
                  <a:gd name="connsiteY3" fmla="*/ 5349 h 6913"/>
                  <a:gd name="connsiteX4" fmla="*/ 0 w 674"/>
                  <a:gd name="connsiteY4" fmla="*/ 6913 h 691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674" h="6913">
                    <a:moveTo>
                      <a:pt x="199" y="0"/>
                    </a:moveTo>
                    <a:cubicBezTo>
                      <a:pt x="382" y="541"/>
                      <a:pt x="376" y="384"/>
                      <a:pt x="617" y="1449"/>
                    </a:cubicBezTo>
                    <a:cubicBezTo>
                      <a:pt x="729" y="1996"/>
                      <a:pt x="693" y="2583"/>
                      <a:pt x="362" y="3371"/>
                    </a:cubicBezTo>
                    <a:cubicBezTo>
                      <a:pt x="105" y="4036"/>
                      <a:pt x="52" y="4649"/>
                      <a:pt x="11" y="5349"/>
                    </a:cubicBezTo>
                    <a:lnTo>
                      <a:pt x="0" y="6913"/>
                    </a:lnTo>
                  </a:path>
                </a:pathLst>
              </a:custGeom>
              <a:noFill/>
              <a:ln w="28575">
                <a:solidFill>
                  <a:schemeClr val="tx2">
                    <a:lumMod val="85000"/>
                    <a:lumOff val="1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p>
                <a:pPr algn="ctr"/>
                <a:endParaRPr lang="en-US"/>
              </a:p>
            </p:txBody>
          </p:sp>
        </p:grpSp>
        <p:grpSp>
          <p:nvGrpSpPr>
            <p:cNvPr id="214" name="Group 213"/>
            <p:cNvGrpSpPr/>
            <p:nvPr/>
          </p:nvGrpSpPr>
          <p:grpSpPr>
            <a:xfrm>
              <a:off x="10790" y="4222"/>
              <a:ext cx="1062" cy="3765"/>
              <a:chOff x="10790" y="4222"/>
              <a:chExt cx="1062" cy="3765"/>
            </a:xfrm>
          </p:grpSpPr>
          <p:sp>
            <p:nvSpPr>
              <p:cNvPr id="215" name="Freeform 214"/>
              <p:cNvSpPr/>
              <p:nvPr/>
            </p:nvSpPr>
            <p:spPr>
              <a:xfrm>
                <a:off x="10790" y="4222"/>
                <a:ext cx="892" cy="430"/>
              </a:xfrm>
              <a:custGeom>
                <a:avLst/>
                <a:gdLst>
                  <a:gd name="connisteX0" fmla="*/ 0 w 619125"/>
                  <a:gd name="connsiteY0" fmla="*/ 295275 h 295275"/>
                  <a:gd name="connisteX1" fmla="*/ 619125 w 619125"/>
                  <a:gd name="connsiteY1" fmla="*/ 0 h 295275"/>
                </a:gdLst>
                <a:ahLst/>
                <a:cxnLst>
                  <a:cxn ang="0">
                    <a:pos x="connisteX0" y="connsiteY0"/>
                  </a:cxn>
                  <a:cxn ang="0">
                    <a:pos x="connisteX1" y="connsiteY1"/>
                  </a:cxn>
                </a:cxnLst>
                <a:rect l="l" t="t" r="r" b="b"/>
                <a:pathLst>
                  <a:path w="619125" h="295275">
                    <a:moveTo>
                      <a:pt x="0" y="295275"/>
                    </a:moveTo>
                    <a:lnTo>
                      <a:pt x="619125" y="0"/>
                    </a:lnTo>
                  </a:path>
                </a:pathLst>
              </a:custGeom>
              <a:solidFill>
                <a:srgbClr val="C00000"/>
              </a:solidFill>
              <a:ln w="28575">
                <a:solidFill>
                  <a:schemeClr val="tx2">
                    <a:lumMod val="85000"/>
                    <a:lumOff val="1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p>
                <a:pPr algn="ctr"/>
                <a:endParaRPr lang="en-US"/>
              </a:p>
            </p:txBody>
          </p:sp>
          <p:sp>
            <p:nvSpPr>
              <p:cNvPr id="216" name="Freeform 215"/>
              <p:cNvSpPr/>
              <p:nvPr/>
            </p:nvSpPr>
            <p:spPr>
              <a:xfrm>
                <a:off x="11537" y="4402"/>
                <a:ext cx="315" cy="3585"/>
              </a:xfrm>
              <a:custGeom>
                <a:avLst/>
                <a:gdLst>
                  <a:gd name="connsiteX0" fmla="*/ 335 w 343"/>
                  <a:gd name="connsiteY0" fmla="*/ 0 h 3881"/>
                  <a:gd name="connsiteX1" fmla="*/ 0 w 343"/>
                  <a:gd name="connsiteY1" fmla="*/ 3881 h 3881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</a:cxnLst>
                <a:rect l="l" t="t" r="r" b="b"/>
                <a:pathLst>
                  <a:path w="344" h="3881">
                    <a:moveTo>
                      <a:pt x="335" y="0"/>
                    </a:moveTo>
                    <a:cubicBezTo>
                      <a:pt x="405" y="1856"/>
                      <a:pt x="45" y="2621"/>
                      <a:pt x="0" y="3881"/>
                    </a:cubicBezTo>
                  </a:path>
                </a:pathLst>
              </a:custGeom>
              <a:noFill/>
              <a:ln w="28575">
                <a:solidFill>
                  <a:schemeClr val="tx2">
                    <a:lumMod val="85000"/>
                    <a:lumOff val="1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p>
                <a:pPr algn="ctr"/>
                <a:endParaRPr lang="en-US"/>
              </a:p>
            </p:txBody>
          </p:sp>
        </p:grpSp>
      </p:grpSp>
      <p:sp>
        <p:nvSpPr>
          <p:cNvPr id="217" name="Freeform 216"/>
          <p:cNvSpPr/>
          <p:nvPr/>
        </p:nvSpPr>
        <p:spPr>
          <a:xfrm>
            <a:off x="7469046" y="1501140"/>
            <a:ext cx="1602258" cy="5279483"/>
          </a:xfrm>
          <a:custGeom>
            <a:avLst/>
            <a:gdLst>
              <a:gd name="connsiteX0" fmla="*/ 178 w 2523"/>
              <a:gd name="connsiteY0" fmla="*/ 13 h 8314"/>
              <a:gd name="connsiteX1" fmla="*/ 1255 w 2523"/>
              <a:gd name="connsiteY1" fmla="*/ 0 h 8314"/>
              <a:gd name="connsiteX2" fmla="*/ 2106 w 2523"/>
              <a:gd name="connsiteY2" fmla="*/ 468 h 8314"/>
              <a:gd name="connsiteX3" fmla="*/ 2217 w 2523"/>
              <a:gd name="connsiteY3" fmla="*/ 1824 h 8314"/>
              <a:gd name="connsiteX4" fmla="*/ 1832 w 2523"/>
              <a:gd name="connsiteY4" fmla="*/ 3253 h 8314"/>
              <a:gd name="connsiteX5" fmla="*/ 2239 w 2523"/>
              <a:gd name="connsiteY5" fmla="*/ 5236 h 8314"/>
              <a:gd name="connsiteX6" fmla="*/ 2523 w 2523"/>
              <a:gd name="connsiteY6" fmla="*/ 8194 h 8314"/>
              <a:gd name="connsiteX7" fmla="*/ 114 w 2523"/>
              <a:gd name="connsiteY7" fmla="*/ 8236 h 8314"/>
              <a:gd name="connsiteX8" fmla="*/ 15 w 2523"/>
              <a:gd name="connsiteY8" fmla="*/ 5491 h 8314"/>
              <a:gd name="connsiteX9" fmla="*/ 123 w 2523"/>
              <a:gd name="connsiteY9" fmla="*/ 2379 h 8314"/>
              <a:gd name="connsiteX10" fmla="*/ 178 w 2523"/>
              <a:gd name="connsiteY10" fmla="*/ 13 h 831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</a:cxnLst>
            <a:rect l="l" t="t" r="r" b="b"/>
            <a:pathLst>
              <a:path w="2523" h="8314">
                <a:moveTo>
                  <a:pt x="178" y="13"/>
                </a:moveTo>
                <a:cubicBezTo>
                  <a:pt x="462" y="85"/>
                  <a:pt x="969" y="66"/>
                  <a:pt x="1255" y="0"/>
                </a:cubicBezTo>
                <a:lnTo>
                  <a:pt x="2106" y="468"/>
                </a:lnTo>
                <a:cubicBezTo>
                  <a:pt x="1668" y="704"/>
                  <a:pt x="1677" y="1842"/>
                  <a:pt x="2217" y="1824"/>
                </a:cubicBezTo>
                <a:cubicBezTo>
                  <a:pt x="2089" y="2300"/>
                  <a:pt x="1915" y="2784"/>
                  <a:pt x="1832" y="3253"/>
                </a:cubicBezTo>
                <a:cubicBezTo>
                  <a:pt x="1654" y="4181"/>
                  <a:pt x="2071" y="4550"/>
                  <a:pt x="2239" y="5236"/>
                </a:cubicBezTo>
                <a:cubicBezTo>
                  <a:pt x="2522" y="6346"/>
                  <a:pt x="2443" y="7201"/>
                  <a:pt x="2523" y="8194"/>
                </a:cubicBezTo>
                <a:cubicBezTo>
                  <a:pt x="1702" y="8342"/>
                  <a:pt x="982" y="8350"/>
                  <a:pt x="114" y="8236"/>
                </a:cubicBezTo>
                <a:cubicBezTo>
                  <a:pt x="64" y="7282"/>
                  <a:pt x="-39" y="6823"/>
                  <a:pt x="15" y="5491"/>
                </a:cubicBezTo>
                <a:cubicBezTo>
                  <a:pt x="80" y="4368"/>
                  <a:pt x="409" y="4373"/>
                  <a:pt x="123" y="2379"/>
                </a:cubicBezTo>
                <a:cubicBezTo>
                  <a:pt x="59" y="1664"/>
                  <a:pt x="-126" y="1126"/>
                  <a:pt x="178" y="13"/>
                </a:cubicBezTo>
                <a:close/>
              </a:path>
            </a:pathLst>
          </a:custGeom>
          <a:solidFill>
            <a:srgbClr val="E21B06"/>
          </a:solidFill>
          <a:ln>
            <a:solidFill>
              <a:srgbClr val="F9341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en-US"/>
          </a:p>
        </p:txBody>
      </p:sp>
      <p:sp>
        <p:nvSpPr>
          <p:cNvPr id="218" name="Freeform 217"/>
          <p:cNvSpPr/>
          <p:nvPr/>
        </p:nvSpPr>
        <p:spPr>
          <a:xfrm>
            <a:off x="8099720" y="2296160"/>
            <a:ext cx="126070" cy="2838450"/>
          </a:xfrm>
          <a:custGeom>
            <a:avLst/>
            <a:gdLst>
              <a:gd name="connsiteX0" fmla="*/ 86 w 198"/>
              <a:gd name="connsiteY0" fmla="*/ 0 h 4470"/>
              <a:gd name="connsiteX1" fmla="*/ 199 w 198"/>
              <a:gd name="connsiteY1" fmla="*/ 4470 h 447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 w="199" h="4470">
                <a:moveTo>
                  <a:pt x="86" y="0"/>
                </a:moveTo>
                <a:cubicBezTo>
                  <a:pt x="-134" y="1810"/>
                  <a:pt x="132" y="3350"/>
                  <a:pt x="199" y="4470"/>
                </a:cubicBezTo>
              </a:path>
            </a:pathLst>
          </a:custGeom>
          <a:noFill/>
          <a:ln w="28575"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en-US"/>
          </a:p>
        </p:txBody>
      </p:sp>
      <p:grpSp>
        <p:nvGrpSpPr>
          <p:cNvPr id="219" name="Group 218"/>
          <p:cNvGrpSpPr/>
          <p:nvPr/>
        </p:nvGrpSpPr>
        <p:grpSpPr>
          <a:xfrm rot="0">
            <a:off x="10925810" y="1936115"/>
            <a:ext cx="295275" cy="4361815"/>
            <a:chOff x="12364" y="2743"/>
            <a:chExt cx="465" cy="6869"/>
          </a:xfrm>
          <a:solidFill>
            <a:schemeClr val="tx1"/>
          </a:solidFill>
        </p:grpSpPr>
        <p:sp>
          <p:nvSpPr>
            <p:cNvPr id="220" name="Oval 219"/>
            <p:cNvSpPr/>
            <p:nvPr/>
          </p:nvSpPr>
          <p:spPr>
            <a:xfrm>
              <a:off x="12439" y="2743"/>
              <a:ext cx="122" cy="120"/>
            </a:xfrm>
            <a:prstGeom prst="ellipse">
              <a:avLst/>
            </a:prstGeom>
            <a:grp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p>
              <a:pPr algn="ctr"/>
              <a:endParaRPr lang="en-US"/>
            </a:p>
          </p:txBody>
        </p:sp>
        <p:sp>
          <p:nvSpPr>
            <p:cNvPr id="221" name="Oval 220"/>
            <p:cNvSpPr/>
            <p:nvPr/>
          </p:nvSpPr>
          <p:spPr>
            <a:xfrm>
              <a:off x="12707" y="3992"/>
              <a:ext cx="122" cy="120"/>
            </a:xfrm>
            <a:prstGeom prst="ellipse">
              <a:avLst/>
            </a:prstGeom>
            <a:grp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p>
              <a:pPr algn="ctr"/>
              <a:endParaRPr lang="en-US"/>
            </a:p>
          </p:txBody>
        </p:sp>
        <p:sp>
          <p:nvSpPr>
            <p:cNvPr id="222" name="Oval 221"/>
            <p:cNvSpPr/>
            <p:nvPr/>
          </p:nvSpPr>
          <p:spPr>
            <a:xfrm>
              <a:off x="12364" y="5933"/>
              <a:ext cx="122" cy="120"/>
            </a:xfrm>
            <a:prstGeom prst="ellipse">
              <a:avLst/>
            </a:prstGeom>
            <a:grp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p>
              <a:pPr algn="ctr"/>
              <a:endParaRPr lang="en-US"/>
            </a:p>
          </p:txBody>
        </p:sp>
        <p:sp>
          <p:nvSpPr>
            <p:cNvPr id="223" name="Oval 222"/>
            <p:cNvSpPr/>
            <p:nvPr/>
          </p:nvSpPr>
          <p:spPr>
            <a:xfrm>
              <a:off x="12470" y="7941"/>
              <a:ext cx="122" cy="120"/>
            </a:xfrm>
            <a:prstGeom prst="ellipse">
              <a:avLst/>
            </a:prstGeom>
            <a:grp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p>
              <a:pPr algn="ctr"/>
              <a:endParaRPr lang="en-US"/>
            </a:p>
          </p:txBody>
        </p:sp>
        <p:sp>
          <p:nvSpPr>
            <p:cNvPr id="224" name="Oval 223"/>
            <p:cNvSpPr/>
            <p:nvPr/>
          </p:nvSpPr>
          <p:spPr>
            <a:xfrm>
              <a:off x="12470" y="9492"/>
              <a:ext cx="122" cy="120"/>
            </a:xfrm>
            <a:prstGeom prst="ellipse">
              <a:avLst/>
            </a:prstGeom>
            <a:grp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p>
              <a:pPr algn="ctr"/>
              <a:endParaRPr lang="en-US"/>
            </a:p>
          </p:txBody>
        </p:sp>
      </p:grpSp>
      <p:grpSp>
        <p:nvGrpSpPr>
          <p:cNvPr id="225" name="Group 224"/>
          <p:cNvGrpSpPr/>
          <p:nvPr/>
        </p:nvGrpSpPr>
        <p:grpSpPr>
          <a:xfrm rot="0">
            <a:off x="8053705" y="1995805"/>
            <a:ext cx="471170" cy="521970"/>
            <a:chOff x="16687" y="4040"/>
            <a:chExt cx="742" cy="822"/>
          </a:xfrm>
        </p:grpSpPr>
        <p:sp>
          <p:nvSpPr>
            <p:cNvPr id="226" name="Oval 225"/>
            <p:cNvSpPr/>
            <p:nvPr/>
          </p:nvSpPr>
          <p:spPr>
            <a:xfrm>
              <a:off x="16687" y="4480"/>
              <a:ext cx="222" cy="246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p>
              <a:pPr algn="ctr"/>
              <a:endParaRPr lang="en-US">
                <a:solidFill>
                  <a:schemeClr val="accent5">
                    <a:lumMod val="25000"/>
                  </a:schemeClr>
                </a:solidFill>
              </a:endParaRPr>
            </a:p>
          </p:txBody>
        </p:sp>
        <p:sp>
          <p:nvSpPr>
            <p:cNvPr id="227" name="Text Box 226"/>
            <p:cNvSpPr txBox="1"/>
            <p:nvPr/>
          </p:nvSpPr>
          <p:spPr>
            <a:xfrm>
              <a:off x="16830" y="4040"/>
              <a:ext cx="599" cy="82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p>
              <a:r>
                <a:rPr lang="en-US" sz="2800" b="1">
                  <a:solidFill>
                    <a:schemeClr val="tx1"/>
                  </a:solidFill>
                  <a:latin typeface="Arial" panose="020B0604020202020204" pitchFamily="34" charset="0"/>
                </a:rPr>
                <a:t>7</a:t>
              </a:r>
              <a:endParaRPr lang="en-US" sz="2800" b="1">
                <a:solidFill>
                  <a:schemeClr val="tx1"/>
                </a:solidFill>
                <a:latin typeface="Arial" panose="020B0604020202020204" pitchFamily="34" charset="0"/>
              </a:endParaRPr>
            </a:p>
          </p:txBody>
        </p:sp>
      </p:grpSp>
      <p:grpSp>
        <p:nvGrpSpPr>
          <p:cNvPr id="228" name="Group 227"/>
          <p:cNvGrpSpPr/>
          <p:nvPr/>
        </p:nvGrpSpPr>
        <p:grpSpPr>
          <a:xfrm rot="0">
            <a:off x="8195310" y="4911725"/>
            <a:ext cx="471170" cy="521970"/>
            <a:chOff x="16919" y="7464"/>
            <a:chExt cx="742" cy="822"/>
          </a:xfrm>
        </p:grpSpPr>
        <p:sp>
          <p:nvSpPr>
            <p:cNvPr id="229" name="Text Box 228"/>
            <p:cNvSpPr txBox="1"/>
            <p:nvPr/>
          </p:nvSpPr>
          <p:spPr>
            <a:xfrm>
              <a:off x="17062" y="7464"/>
              <a:ext cx="599" cy="82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p>
              <a:r>
                <a:rPr lang="en-US" sz="2800" b="1">
                  <a:solidFill>
                    <a:schemeClr val="tx1"/>
                  </a:solidFill>
                  <a:latin typeface="Arial" panose="020B0604020202020204" pitchFamily="34" charset="0"/>
                </a:rPr>
                <a:t>9</a:t>
              </a:r>
              <a:endParaRPr lang="en-US" sz="2800" b="1">
                <a:solidFill>
                  <a:schemeClr val="tx1"/>
                </a:solidFill>
                <a:latin typeface="Arial" panose="020B0604020202020204" pitchFamily="34" charset="0"/>
              </a:endParaRPr>
            </a:p>
          </p:txBody>
        </p:sp>
        <p:sp>
          <p:nvSpPr>
            <p:cNvPr id="230" name="Oval 229"/>
            <p:cNvSpPr/>
            <p:nvPr/>
          </p:nvSpPr>
          <p:spPr>
            <a:xfrm>
              <a:off x="16919" y="7784"/>
              <a:ext cx="222" cy="246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p>
              <a:pPr algn="ctr"/>
              <a:endParaRPr lang="en-US">
                <a:solidFill>
                  <a:schemeClr val="accent5">
                    <a:lumMod val="25000"/>
                  </a:schemeClr>
                </a:solidFill>
              </a:endParaRPr>
            </a:p>
          </p:txBody>
        </p:sp>
      </p:grpSp>
      <p:sp>
        <p:nvSpPr>
          <p:cNvPr id="231" name="Freeform 50"/>
          <p:cNvSpPr/>
          <p:nvPr/>
        </p:nvSpPr>
        <p:spPr>
          <a:xfrm>
            <a:off x="9735820" y="2693035"/>
            <a:ext cx="1987550" cy="168275"/>
          </a:xfrm>
          <a:custGeom>
            <a:avLst/>
            <a:gdLst/>
            <a:ahLst/>
            <a:cxnLst>
              <a:cxn ang="0">
                <a:pos x="0" y="65082"/>
              </a:cxn>
              <a:cxn ang="0">
                <a:pos x="599668" y="59815"/>
              </a:cxn>
              <a:cxn ang="0">
                <a:pos x="1096010" y="0"/>
              </a:cxn>
            </a:cxnLst>
            <a:pathLst>
              <a:path w="2917" h="238">
                <a:moveTo>
                  <a:pt x="0" y="173"/>
                </a:moveTo>
                <a:cubicBezTo>
                  <a:pt x="378" y="248"/>
                  <a:pt x="846" y="276"/>
                  <a:pt x="1596" y="159"/>
                </a:cubicBezTo>
                <a:lnTo>
                  <a:pt x="2917" y="0"/>
                </a:lnTo>
              </a:path>
            </a:pathLst>
          </a:custGeom>
          <a:noFill/>
          <a:ln w="57150" cap="flat" cmpd="sng">
            <a:solidFill>
              <a:schemeClr val="bg1"/>
            </a:solidFill>
            <a:prstDash val="solid"/>
            <a:round/>
            <a:headEnd type="none" w="med" len="med"/>
            <a:tailEnd type="none" w="med" len="med"/>
          </a:ln>
        </p:spPr>
        <p:txBody>
          <a:bodyPr/>
          <a:p>
            <a:endParaRPr lang="en-US"/>
          </a:p>
        </p:txBody>
      </p:sp>
      <p:sp>
        <p:nvSpPr>
          <p:cNvPr id="232" name="Freeform 51"/>
          <p:cNvSpPr/>
          <p:nvPr/>
        </p:nvSpPr>
        <p:spPr>
          <a:xfrm>
            <a:off x="9975215" y="3920490"/>
            <a:ext cx="1443990" cy="99060"/>
          </a:xfrm>
          <a:custGeom>
            <a:avLst/>
            <a:gdLst/>
            <a:ahLst/>
            <a:cxnLst>
              <a:cxn ang="0">
                <a:pos x="0" y="20705"/>
              </a:cxn>
              <a:cxn ang="0">
                <a:pos x="796290" y="0"/>
              </a:cxn>
            </a:cxnLst>
            <a:pathLst>
              <a:path w="2119" h="141">
                <a:moveTo>
                  <a:pt x="0" y="55"/>
                </a:moveTo>
                <a:cubicBezTo>
                  <a:pt x="736" y="220"/>
                  <a:pt x="1438" y="117"/>
                  <a:pt x="2119" y="0"/>
                </a:cubicBezTo>
              </a:path>
            </a:pathLst>
          </a:custGeom>
          <a:noFill/>
          <a:ln w="57150" cap="flat" cmpd="sng">
            <a:solidFill>
              <a:schemeClr val="bg1"/>
            </a:solidFill>
            <a:prstDash val="solid"/>
            <a:round/>
            <a:headEnd type="none" w="med" len="med"/>
            <a:tailEnd type="none" w="med" len="med"/>
          </a:ln>
        </p:spPr>
        <p:txBody>
          <a:bodyPr/>
          <a:p>
            <a:endParaRPr lang="en-US"/>
          </a:p>
        </p:txBody>
      </p:sp>
      <p:sp>
        <p:nvSpPr>
          <p:cNvPr id="233" name="Freeform 52"/>
          <p:cNvSpPr/>
          <p:nvPr/>
        </p:nvSpPr>
        <p:spPr>
          <a:xfrm>
            <a:off x="9619615" y="5191125"/>
            <a:ext cx="2025650" cy="156210"/>
          </a:xfrm>
          <a:custGeom>
            <a:avLst/>
            <a:gdLst/>
            <a:ahLst/>
            <a:cxnLst>
              <a:cxn ang="0">
                <a:pos x="0" y="31005"/>
              </a:cxn>
              <a:cxn ang="0">
                <a:pos x="597367" y="75244"/>
              </a:cxn>
              <a:cxn ang="0">
                <a:pos x="1116965" y="0"/>
              </a:cxn>
            </a:cxnLst>
            <a:pathLst>
              <a:path w="2973" h="221">
                <a:moveTo>
                  <a:pt x="0" y="82"/>
                </a:moveTo>
                <a:cubicBezTo>
                  <a:pt x="283" y="220"/>
                  <a:pt x="1039" y="247"/>
                  <a:pt x="1590" y="199"/>
                </a:cubicBezTo>
                <a:lnTo>
                  <a:pt x="2973" y="0"/>
                </a:lnTo>
              </a:path>
            </a:pathLst>
          </a:custGeom>
          <a:noFill/>
          <a:ln w="57150" cap="flat" cmpd="sng">
            <a:solidFill>
              <a:schemeClr val="bg1"/>
            </a:solidFill>
            <a:prstDash val="solid"/>
            <a:round/>
            <a:headEnd type="none" w="med" len="med"/>
            <a:tailEnd type="none" w="med" len="med"/>
          </a:ln>
        </p:spPr>
        <p:txBody>
          <a:bodyPr/>
          <a:p>
            <a:endParaRPr lang="en-US"/>
          </a:p>
        </p:txBody>
      </p:sp>
      <p:sp>
        <p:nvSpPr>
          <p:cNvPr id="234" name="Freeform 48"/>
          <p:cNvSpPr/>
          <p:nvPr/>
        </p:nvSpPr>
        <p:spPr>
          <a:xfrm>
            <a:off x="10134600" y="1618615"/>
            <a:ext cx="499745" cy="4774565"/>
          </a:xfrm>
          <a:custGeom>
            <a:avLst/>
            <a:gdLst/>
            <a:ahLst/>
            <a:cxnLst>
              <a:cxn ang="0">
                <a:pos x="0" y="0"/>
              </a:cxn>
              <a:cxn ang="0">
                <a:pos x="89858" y="117260"/>
              </a:cxn>
              <a:cxn ang="0">
                <a:pos x="219193" y="1089165"/>
              </a:cxn>
              <a:cxn ang="0">
                <a:pos x="120312" y="1781451"/>
              </a:cxn>
              <a:cxn ang="0">
                <a:pos x="45117" y="2540635"/>
              </a:cxn>
            </a:cxnLst>
            <a:pathLst>
              <a:path w="734" h="6760">
                <a:moveTo>
                  <a:pt x="0" y="0"/>
                </a:moveTo>
                <a:cubicBezTo>
                  <a:pt x="150" y="78"/>
                  <a:pt x="150" y="99"/>
                  <a:pt x="239" y="312"/>
                </a:cubicBezTo>
                <a:cubicBezTo>
                  <a:pt x="1037" y="1984"/>
                  <a:pt x="645" y="1536"/>
                  <a:pt x="583" y="2898"/>
                </a:cubicBezTo>
                <a:cubicBezTo>
                  <a:pt x="487" y="3669"/>
                  <a:pt x="397" y="4095"/>
                  <a:pt x="320" y="4740"/>
                </a:cubicBezTo>
                <a:cubicBezTo>
                  <a:pt x="205" y="5450"/>
                  <a:pt x="187" y="6087"/>
                  <a:pt x="120" y="6760"/>
                </a:cubicBezTo>
              </a:path>
            </a:pathLst>
          </a:custGeom>
          <a:noFill/>
          <a:ln w="57150" cap="flat" cmpd="sng">
            <a:solidFill>
              <a:schemeClr val="bg1"/>
            </a:solidFill>
            <a:prstDash val="solid"/>
            <a:round/>
            <a:headEnd type="none" w="med" len="med"/>
            <a:tailEnd type="none" w="med" len="med"/>
          </a:ln>
        </p:spPr>
        <p:txBody>
          <a:bodyPr/>
          <a:p>
            <a:endParaRPr lang="en-US"/>
          </a:p>
        </p:txBody>
      </p:sp>
      <p:grpSp>
        <p:nvGrpSpPr>
          <p:cNvPr id="235" name="Group 234"/>
          <p:cNvGrpSpPr/>
          <p:nvPr/>
        </p:nvGrpSpPr>
        <p:grpSpPr>
          <a:xfrm rot="0">
            <a:off x="10554335" y="2522220"/>
            <a:ext cx="458470" cy="521970"/>
            <a:chOff x="11779" y="3666"/>
            <a:chExt cx="722" cy="822"/>
          </a:xfrm>
        </p:grpSpPr>
        <p:sp>
          <p:nvSpPr>
            <p:cNvPr id="236" name="Oval 235"/>
            <p:cNvSpPr/>
            <p:nvPr/>
          </p:nvSpPr>
          <p:spPr>
            <a:xfrm>
              <a:off x="11779" y="4062"/>
              <a:ext cx="222" cy="246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p>
              <a:pPr algn="ctr"/>
              <a:endParaRPr lang="en-US">
                <a:solidFill>
                  <a:schemeClr val="accent6">
                    <a:lumMod val="50000"/>
                  </a:schemeClr>
                </a:solidFill>
              </a:endParaRPr>
            </a:p>
          </p:txBody>
        </p:sp>
        <p:sp>
          <p:nvSpPr>
            <p:cNvPr id="237" name="Text Box 236"/>
            <p:cNvSpPr txBox="1"/>
            <p:nvPr/>
          </p:nvSpPr>
          <p:spPr>
            <a:xfrm>
              <a:off x="11902" y="3666"/>
              <a:ext cx="599" cy="82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p>
              <a:r>
                <a:rPr lang="en-US" sz="2800" b="1">
                  <a:solidFill>
                    <a:schemeClr val="tx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Arial" panose="020B0604020202020204" pitchFamily="34" charset="0"/>
                </a:rPr>
                <a:t>1</a:t>
              </a:r>
              <a:endParaRPr lang="en-US" sz="2800" b="1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</a:endParaRPr>
            </a:p>
          </p:txBody>
        </p:sp>
      </p:grpSp>
      <p:sp>
        <p:nvSpPr>
          <p:cNvPr id="238" name="Freeform 237"/>
          <p:cNvSpPr/>
          <p:nvPr/>
        </p:nvSpPr>
        <p:spPr>
          <a:xfrm>
            <a:off x="10394950" y="3005455"/>
            <a:ext cx="200025" cy="2325370"/>
          </a:xfrm>
          <a:custGeom>
            <a:avLst/>
            <a:gdLst>
              <a:gd name="connsiteX0" fmla="*/ 335 w 343"/>
              <a:gd name="connsiteY0" fmla="*/ 0 h 3881"/>
              <a:gd name="connsiteX1" fmla="*/ 0 w 343"/>
              <a:gd name="connsiteY1" fmla="*/ 3881 h 388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 w="344" h="3881">
                <a:moveTo>
                  <a:pt x="335" y="0"/>
                </a:moveTo>
                <a:cubicBezTo>
                  <a:pt x="405" y="1856"/>
                  <a:pt x="45" y="2621"/>
                  <a:pt x="0" y="3881"/>
                </a:cubicBezTo>
              </a:path>
            </a:pathLst>
          </a:custGeom>
          <a:noFill/>
          <a:ln w="5715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en-US"/>
          </a:p>
        </p:txBody>
      </p:sp>
      <p:grpSp>
        <p:nvGrpSpPr>
          <p:cNvPr id="239" name="Group 238"/>
          <p:cNvGrpSpPr/>
          <p:nvPr/>
        </p:nvGrpSpPr>
        <p:grpSpPr>
          <a:xfrm rot="0">
            <a:off x="10485755" y="3755390"/>
            <a:ext cx="471170" cy="521970"/>
            <a:chOff x="11671" y="5720"/>
            <a:chExt cx="742" cy="822"/>
          </a:xfrm>
        </p:grpSpPr>
        <p:sp>
          <p:nvSpPr>
            <p:cNvPr id="240" name="Text Box 239"/>
            <p:cNvSpPr txBox="1"/>
            <p:nvPr/>
          </p:nvSpPr>
          <p:spPr>
            <a:xfrm>
              <a:off x="11814" y="5720"/>
              <a:ext cx="599" cy="82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p>
              <a:r>
                <a:rPr lang="en-US" sz="2800" b="1">
                  <a:solidFill>
                    <a:schemeClr val="tx1"/>
                  </a:solidFill>
                  <a:latin typeface="Arial" panose="020B0604020202020204" pitchFamily="34" charset="0"/>
                </a:rPr>
                <a:t>2</a:t>
              </a:r>
              <a:endParaRPr lang="en-US" sz="2800" b="1">
                <a:solidFill>
                  <a:schemeClr val="tx1"/>
                </a:solidFill>
                <a:latin typeface="Arial" panose="020B0604020202020204" pitchFamily="34" charset="0"/>
              </a:endParaRPr>
            </a:p>
          </p:txBody>
        </p:sp>
        <p:sp>
          <p:nvSpPr>
            <p:cNvPr id="241" name="Oval 240"/>
            <p:cNvSpPr/>
            <p:nvPr/>
          </p:nvSpPr>
          <p:spPr>
            <a:xfrm>
              <a:off x="11671" y="6040"/>
              <a:ext cx="222" cy="246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p>
              <a:pPr algn="ctr"/>
              <a:endParaRPr lang="en-US">
                <a:solidFill>
                  <a:schemeClr val="accent5">
                    <a:lumMod val="25000"/>
                  </a:schemeClr>
                </a:solidFill>
              </a:endParaRPr>
            </a:p>
          </p:txBody>
        </p:sp>
      </p:grpSp>
      <p:grpSp>
        <p:nvGrpSpPr>
          <p:cNvPr id="242" name="Group 241"/>
          <p:cNvGrpSpPr/>
          <p:nvPr/>
        </p:nvGrpSpPr>
        <p:grpSpPr>
          <a:xfrm rot="0">
            <a:off x="10353675" y="5043170"/>
            <a:ext cx="471170" cy="521970"/>
            <a:chOff x="11463" y="7384"/>
            <a:chExt cx="742" cy="822"/>
          </a:xfrm>
        </p:grpSpPr>
        <p:sp>
          <p:nvSpPr>
            <p:cNvPr id="243" name="Text Box 242"/>
            <p:cNvSpPr txBox="1"/>
            <p:nvPr/>
          </p:nvSpPr>
          <p:spPr>
            <a:xfrm>
              <a:off x="11606" y="7384"/>
              <a:ext cx="599" cy="82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p>
              <a:r>
                <a:rPr lang="en-US" sz="2800" b="1">
                  <a:solidFill>
                    <a:schemeClr val="tx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Arial" panose="020B0604020202020204" pitchFamily="34" charset="0"/>
                </a:rPr>
                <a:t>3</a:t>
              </a:r>
              <a:endParaRPr lang="en-US" sz="2800" b="1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</a:endParaRPr>
            </a:p>
          </p:txBody>
        </p:sp>
        <p:sp>
          <p:nvSpPr>
            <p:cNvPr id="244" name="Oval 243"/>
            <p:cNvSpPr/>
            <p:nvPr/>
          </p:nvSpPr>
          <p:spPr>
            <a:xfrm>
              <a:off x="11463" y="7704"/>
              <a:ext cx="222" cy="246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p>
              <a:pPr algn="ctr"/>
              <a:endParaRPr lang="en-US">
                <a:solidFill>
                  <a:schemeClr val="accent5">
                    <a:lumMod val="25000"/>
                  </a:schemeClr>
                </a:solidFill>
              </a:endParaRPr>
            </a:p>
          </p:txBody>
        </p:sp>
      </p:grpSp>
      <p:sp>
        <p:nvSpPr>
          <p:cNvPr id="245" name="Freeform 244"/>
          <p:cNvSpPr/>
          <p:nvPr/>
        </p:nvSpPr>
        <p:spPr>
          <a:xfrm>
            <a:off x="9665970" y="2654935"/>
            <a:ext cx="391160" cy="4055110"/>
          </a:xfrm>
          <a:custGeom>
            <a:avLst/>
            <a:gdLst>
              <a:gd name="connsiteX0" fmla="*/ 199 w 674"/>
              <a:gd name="connsiteY0" fmla="*/ 0 h 6913"/>
              <a:gd name="connsiteX1" fmla="*/ 617 w 674"/>
              <a:gd name="connsiteY1" fmla="*/ 1449 h 6913"/>
              <a:gd name="connsiteX2" fmla="*/ 362 w 674"/>
              <a:gd name="connsiteY2" fmla="*/ 3371 h 6913"/>
              <a:gd name="connsiteX3" fmla="*/ 11 w 674"/>
              <a:gd name="connsiteY3" fmla="*/ 5349 h 6913"/>
              <a:gd name="connsiteX4" fmla="*/ 0 w 674"/>
              <a:gd name="connsiteY4" fmla="*/ 6913 h 691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674" h="6913">
                <a:moveTo>
                  <a:pt x="199" y="0"/>
                </a:moveTo>
                <a:cubicBezTo>
                  <a:pt x="382" y="541"/>
                  <a:pt x="376" y="384"/>
                  <a:pt x="617" y="1449"/>
                </a:cubicBezTo>
                <a:cubicBezTo>
                  <a:pt x="729" y="1996"/>
                  <a:pt x="693" y="2583"/>
                  <a:pt x="362" y="3371"/>
                </a:cubicBezTo>
                <a:cubicBezTo>
                  <a:pt x="105" y="4036"/>
                  <a:pt x="52" y="4649"/>
                  <a:pt x="11" y="5349"/>
                </a:cubicBezTo>
                <a:lnTo>
                  <a:pt x="0" y="6913"/>
                </a:lnTo>
              </a:path>
            </a:pathLst>
          </a:custGeom>
          <a:noFill/>
          <a:ln w="5715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en-US"/>
          </a:p>
        </p:txBody>
      </p:sp>
      <p:grpSp>
        <p:nvGrpSpPr>
          <p:cNvPr id="246" name="Group 245"/>
          <p:cNvGrpSpPr/>
          <p:nvPr/>
        </p:nvGrpSpPr>
        <p:grpSpPr>
          <a:xfrm rot="0">
            <a:off x="9782175" y="2555240"/>
            <a:ext cx="471170" cy="521970"/>
            <a:chOff x="10671" y="3952"/>
            <a:chExt cx="742" cy="822"/>
          </a:xfrm>
        </p:grpSpPr>
        <p:sp>
          <p:nvSpPr>
            <p:cNvPr id="247" name="Text Box 246"/>
            <p:cNvSpPr txBox="1"/>
            <p:nvPr/>
          </p:nvSpPr>
          <p:spPr>
            <a:xfrm>
              <a:off x="10814" y="3952"/>
              <a:ext cx="599" cy="82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p>
              <a:r>
                <a:rPr lang="en-US" sz="2800" b="1">
                  <a:solidFill>
                    <a:schemeClr val="tx1"/>
                  </a:solidFill>
                  <a:latin typeface="Arial" panose="020B0604020202020204" pitchFamily="34" charset="0"/>
                </a:rPr>
                <a:t>4</a:t>
              </a:r>
              <a:endParaRPr lang="en-US" sz="2800" b="1">
                <a:solidFill>
                  <a:schemeClr val="tx1"/>
                </a:solidFill>
                <a:latin typeface="Arial" panose="020B0604020202020204" pitchFamily="34" charset="0"/>
              </a:endParaRPr>
            </a:p>
          </p:txBody>
        </p:sp>
        <p:sp>
          <p:nvSpPr>
            <p:cNvPr id="248" name="Oval 247"/>
            <p:cNvSpPr/>
            <p:nvPr/>
          </p:nvSpPr>
          <p:spPr>
            <a:xfrm>
              <a:off x="10671" y="4272"/>
              <a:ext cx="222" cy="246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p>
              <a:pPr algn="ctr"/>
              <a:endParaRPr lang="en-US"/>
            </a:p>
          </p:txBody>
        </p:sp>
      </p:grpSp>
      <p:grpSp>
        <p:nvGrpSpPr>
          <p:cNvPr id="249" name="Group 248"/>
          <p:cNvGrpSpPr/>
          <p:nvPr/>
        </p:nvGrpSpPr>
        <p:grpSpPr>
          <a:xfrm rot="0">
            <a:off x="9961880" y="3689350"/>
            <a:ext cx="473075" cy="521970"/>
            <a:chOff x="10828" y="5720"/>
            <a:chExt cx="745" cy="822"/>
          </a:xfrm>
        </p:grpSpPr>
        <p:sp>
          <p:nvSpPr>
            <p:cNvPr id="250" name="Text Box 249"/>
            <p:cNvSpPr txBox="1"/>
            <p:nvPr/>
          </p:nvSpPr>
          <p:spPr>
            <a:xfrm>
              <a:off x="10974" y="5720"/>
              <a:ext cx="599" cy="82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p>
              <a:r>
                <a:rPr lang="en-US" sz="2800" b="1">
                  <a:solidFill>
                    <a:schemeClr val="tx1"/>
                  </a:solidFill>
                  <a:latin typeface="Arial" panose="020B0604020202020204" pitchFamily="34" charset="0"/>
                </a:rPr>
                <a:t>5</a:t>
              </a:r>
              <a:endParaRPr lang="en-US" sz="2800" b="1">
                <a:solidFill>
                  <a:schemeClr val="tx1"/>
                </a:solidFill>
                <a:latin typeface="Arial" panose="020B0604020202020204" pitchFamily="34" charset="0"/>
              </a:endParaRPr>
            </a:p>
          </p:txBody>
        </p:sp>
        <p:sp>
          <p:nvSpPr>
            <p:cNvPr id="251" name="Oval 250"/>
            <p:cNvSpPr/>
            <p:nvPr/>
          </p:nvSpPr>
          <p:spPr>
            <a:xfrm>
              <a:off x="10828" y="6033"/>
              <a:ext cx="222" cy="246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p>
              <a:pPr algn="ctr"/>
              <a:endParaRPr lang="en-US">
                <a:solidFill>
                  <a:schemeClr val="tx1"/>
                </a:solidFill>
              </a:endParaRPr>
            </a:p>
          </p:txBody>
        </p:sp>
      </p:grpSp>
      <p:grpSp>
        <p:nvGrpSpPr>
          <p:cNvPr id="252" name="Group 251"/>
          <p:cNvGrpSpPr/>
          <p:nvPr/>
        </p:nvGrpSpPr>
        <p:grpSpPr>
          <a:xfrm rot="0">
            <a:off x="9646285" y="4994910"/>
            <a:ext cx="471170" cy="521970"/>
            <a:chOff x="10367" y="7344"/>
            <a:chExt cx="742" cy="822"/>
          </a:xfrm>
        </p:grpSpPr>
        <p:sp>
          <p:nvSpPr>
            <p:cNvPr id="253" name="Text Box 252"/>
            <p:cNvSpPr txBox="1"/>
            <p:nvPr/>
          </p:nvSpPr>
          <p:spPr>
            <a:xfrm>
              <a:off x="10510" y="7344"/>
              <a:ext cx="599" cy="82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p>
              <a:r>
                <a:rPr lang="en-US" sz="2800" b="1">
                  <a:solidFill>
                    <a:schemeClr val="tx1"/>
                  </a:solidFill>
                  <a:latin typeface="Arial" panose="020B0604020202020204" pitchFamily="34" charset="0"/>
                </a:rPr>
                <a:t>6</a:t>
              </a:r>
              <a:endParaRPr lang="en-US" sz="2800" b="1">
                <a:solidFill>
                  <a:schemeClr val="tx1"/>
                </a:solidFill>
                <a:latin typeface="Arial" panose="020B0604020202020204" pitchFamily="34" charset="0"/>
              </a:endParaRPr>
            </a:p>
          </p:txBody>
        </p:sp>
        <p:sp>
          <p:nvSpPr>
            <p:cNvPr id="254" name="Oval 253"/>
            <p:cNvSpPr/>
            <p:nvPr/>
          </p:nvSpPr>
          <p:spPr>
            <a:xfrm>
              <a:off x="10367" y="7664"/>
              <a:ext cx="222" cy="246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p>
              <a:pPr algn="ctr"/>
              <a:endParaRPr lang="en-US">
                <a:solidFill>
                  <a:schemeClr val="tx1"/>
                </a:solidFill>
              </a:endParaRPr>
            </a:p>
          </p:txBody>
        </p:sp>
      </p:grpSp>
      <p:sp>
        <p:nvSpPr>
          <p:cNvPr id="255" name="Freeform 51"/>
          <p:cNvSpPr/>
          <p:nvPr/>
        </p:nvSpPr>
        <p:spPr>
          <a:xfrm flipH="1">
            <a:off x="7047865" y="3902710"/>
            <a:ext cx="1551940" cy="102235"/>
          </a:xfrm>
          <a:custGeom>
            <a:avLst/>
            <a:gdLst>
              <a:gd name="connsiteX0" fmla="*/ 0 w 2444"/>
              <a:gd name="connsiteY0" fmla="*/ 67 h 160"/>
              <a:gd name="connsiteX1" fmla="*/ 2444 w 2444"/>
              <a:gd name="connsiteY1" fmla="*/ 0 h 16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pathLst>
              <a:path w="2444" h="161">
                <a:moveTo>
                  <a:pt x="0" y="67"/>
                </a:moveTo>
                <a:cubicBezTo>
                  <a:pt x="820" y="250"/>
                  <a:pt x="1685" y="130"/>
                  <a:pt x="2444" y="0"/>
                </a:cubicBezTo>
              </a:path>
            </a:pathLst>
          </a:custGeom>
          <a:noFill/>
          <a:ln w="57150" cap="flat" cmpd="sng">
            <a:solidFill>
              <a:schemeClr val="bg1"/>
            </a:solidFill>
            <a:prstDash val="solid"/>
            <a:round/>
            <a:headEnd type="none" w="med" len="med"/>
            <a:tailEnd type="none" w="med" len="med"/>
          </a:ln>
        </p:spPr>
        <p:txBody>
          <a:bodyPr/>
          <a:p>
            <a:endParaRPr lang="en-US"/>
          </a:p>
        </p:txBody>
      </p:sp>
      <p:grpSp>
        <p:nvGrpSpPr>
          <p:cNvPr id="256" name="Group 255"/>
          <p:cNvGrpSpPr/>
          <p:nvPr/>
        </p:nvGrpSpPr>
        <p:grpSpPr>
          <a:xfrm rot="0">
            <a:off x="7493635" y="1555750"/>
            <a:ext cx="243205" cy="4761230"/>
            <a:chOff x="15814" y="2179"/>
            <a:chExt cx="383" cy="7498"/>
          </a:xfrm>
          <a:solidFill>
            <a:schemeClr val="accent6">
              <a:lumMod val="50000"/>
            </a:schemeClr>
          </a:solidFill>
        </p:grpSpPr>
        <p:sp>
          <p:nvSpPr>
            <p:cNvPr id="257" name="Oval 256"/>
            <p:cNvSpPr/>
            <p:nvPr/>
          </p:nvSpPr>
          <p:spPr>
            <a:xfrm>
              <a:off x="15814" y="7941"/>
              <a:ext cx="122" cy="120"/>
            </a:xfrm>
            <a:prstGeom prst="ellipse">
              <a:avLst/>
            </a:prstGeom>
            <a:grpFill/>
            <a:ln>
              <a:solidFill>
                <a:schemeClr val="accent6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p>
              <a:pPr algn="ctr"/>
              <a:endParaRPr lang="en-US"/>
            </a:p>
          </p:txBody>
        </p:sp>
        <p:sp>
          <p:nvSpPr>
            <p:cNvPr id="258" name="Oval 257"/>
            <p:cNvSpPr/>
            <p:nvPr/>
          </p:nvSpPr>
          <p:spPr>
            <a:xfrm>
              <a:off x="16075" y="5975"/>
              <a:ext cx="122" cy="120"/>
            </a:xfrm>
            <a:prstGeom prst="ellipse">
              <a:avLst/>
            </a:prstGeom>
            <a:grpFill/>
            <a:ln>
              <a:solidFill>
                <a:schemeClr val="accent6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p>
              <a:pPr algn="ctr"/>
              <a:endParaRPr lang="en-US"/>
            </a:p>
          </p:txBody>
        </p:sp>
        <p:sp>
          <p:nvSpPr>
            <p:cNvPr id="259" name="Oval 258"/>
            <p:cNvSpPr/>
            <p:nvPr/>
          </p:nvSpPr>
          <p:spPr>
            <a:xfrm>
              <a:off x="15884" y="4047"/>
              <a:ext cx="122" cy="120"/>
            </a:xfrm>
            <a:prstGeom prst="ellipse">
              <a:avLst/>
            </a:prstGeom>
            <a:grpFill/>
            <a:ln>
              <a:solidFill>
                <a:schemeClr val="accent6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p>
              <a:pPr algn="ctr"/>
              <a:endParaRPr lang="en-US"/>
            </a:p>
          </p:txBody>
        </p:sp>
        <p:sp>
          <p:nvSpPr>
            <p:cNvPr id="260" name="Oval 259"/>
            <p:cNvSpPr/>
            <p:nvPr/>
          </p:nvSpPr>
          <p:spPr>
            <a:xfrm>
              <a:off x="15883" y="9557"/>
              <a:ext cx="122" cy="120"/>
            </a:xfrm>
            <a:prstGeom prst="ellipse">
              <a:avLst/>
            </a:prstGeom>
            <a:grpFill/>
            <a:ln>
              <a:solidFill>
                <a:schemeClr val="accent6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p>
              <a:pPr algn="ctr"/>
              <a:endParaRPr lang="en-US"/>
            </a:p>
          </p:txBody>
        </p:sp>
        <p:sp>
          <p:nvSpPr>
            <p:cNvPr id="261" name="Oval 260"/>
            <p:cNvSpPr/>
            <p:nvPr/>
          </p:nvSpPr>
          <p:spPr>
            <a:xfrm>
              <a:off x="15934" y="2179"/>
              <a:ext cx="122" cy="120"/>
            </a:xfrm>
            <a:prstGeom prst="ellipse">
              <a:avLst/>
            </a:prstGeom>
            <a:grpFill/>
            <a:ln>
              <a:solidFill>
                <a:schemeClr val="accent6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p>
              <a:pPr algn="ctr"/>
              <a:endParaRPr lang="en-US"/>
            </a:p>
          </p:txBody>
        </p:sp>
      </p:grpSp>
      <p:sp>
        <p:nvSpPr>
          <p:cNvPr id="262" name="Freeform 261"/>
          <p:cNvSpPr/>
          <p:nvPr/>
        </p:nvSpPr>
        <p:spPr>
          <a:xfrm>
            <a:off x="8093123" y="2296160"/>
            <a:ext cx="139017" cy="2849880"/>
          </a:xfrm>
          <a:custGeom>
            <a:avLst/>
            <a:gdLst>
              <a:gd name="connsiteX0" fmla="*/ 81 w 218"/>
              <a:gd name="connsiteY0" fmla="*/ 0 h 4488"/>
              <a:gd name="connsiteX1" fmla="*/ 219 w 218"/>
              <a:gd name="connsiteY1" fmla="*/ 4488 h 44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 w="219" h="4488">
                <a:moveTo>
                  <a:pt x="81" y="0"/>
                </a:moveTo>
                <a:cubicBezTo>
                  <a:pt x="-139" y="1810"/>
                  <a:pt x="152" y="3368"/>
                  <a:pt x="219" y="4488"/>
                </a:cubicBezTo>
              </a:path>
            </a:pathLst>
          </a:custGeom>
          <a:noFill/>
          <a:ln w="5715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en-US"/>
          </a:p>
        </p:txBody>
      </p:sp>
      <p:grpSp>
        <p:nvGrpSpPr>
          <p:cNvPr id="263" name="Group 262"/>
          <p:cNvGrpSpPr/>
          <p:nvPr/>
        </p:nvGrpSpPr>
        <p:grpSpPr>
          <a:xfrm rot="0">
            <a:off x="8022590" y="3733165"/>
            <a:ext cx="471170" cy="521970"/>
            <a:chOff x="16719" y="5656"/>
            <a:chExt cx="742" cy="822"/>
          </a:xfrm>
        </p:grpSpPr>
        <p:sp>
          <p:nvSpPr>
            <p:cNvPr id="264" name="Text Box 263"/>
            <p:cNvSpPr txBox="1"/>
            <p:nvPr/>
          </p:nvSpPr>
          <p:spPr>
            <a:xfrm>
              <a:off x="16862" y="5656"/>
              <a:ext cx="599" cy="82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p>
              <a:r>
                <a:rPr lang="en-US" sz="2800" b="1">
                  <a:solidFill>
                    <a:schemeClr val="tx1"/>
                  </a:solidFill>
                  <a:latin typeface="Arial" panose="020B0604020202020204" pitchFamily="34" charset="0"/>
                </a:rPr>
                <a:t>8</a:t>
              </a:r>
              <a:endParaRPr lang="en-US" sz="2800" b="1">
                <a:solidFill>
                  <a:schemeClr val="tx1"/>
                </a:solidFill>
                <a:latin typeface="Arial" panose="020B0604020202020204" pitchFamily="34" charset="0"/>
              </a:endParaRPr>
            </a:p>
          </p:txBody>
        </p:sp>
        <p:sp>
          <p:nvSpPr>
            <p:cNvPr id="265" name="Oval 264"/>
            <p:cNvSpPr/>
            <p:nvPr/>
          </p:nvSpPr>
          <p:spPr>
            <a:xfrm>
              <a:off x="16719" y="5976"/>
              <a:ext cx="222" cy="246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p>
              <a:pPr algn="ctr"/>
              <a:endParaRPr lang="en-US">
                <a:solidFill>
                  <a:schemeClr val="accent5">
                    <a:lumMod val="25000"/>
                  </a:schemeClr>
                </a:solidFill>
              </a:endParaRPr>
            </a:p>
          </p:txBody>
        </p:sp>
      </p:grpSp>
      <p:sp>
        <p:nvSpPr>
          <p:cNvPr id="268" name="Title 267"/>
          <p:cNvSpPr>
            <a:spLocks noGrp="1"/>
          </p:cNvSpPr>
          <p:nvPr>
            <p:ph type="title"/>
          </p:nvPr>
        </p:nvSpPr>
        <p:spPr>
          <a:xfrm>
            <a:off x="111125" y="-79375"/>
            <a:ext cx="10515600" cy="812165"/>
          </a:xfrm>
        </p:spPr>
        <p:txBody>
          <a:bodyPr>
            <a:normAutofit fontScale="90000"/>
          </a:bodyPr>
          <a:p>
            <a:pPr algn="l"/>
            <a:r>
              <a:rPr lang="en-US" sz="4000" b="1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Arial Black" panose="020B0A04020102020204" charset="0"/>
                <a:sym typeface="+mn-ea"/>
              </a:rPr>
              <a:t>3. Qui trình thiết kế rập áo đầm biến kiểu</a:t>
            </a:r>
            <a:endParaRPr lang="en-US" sz="4000" b="1"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Arial Black" panose="020B0A04020102020204" charset="0"/>
              <a:sym typeface="+mn-ea"/>
            </a:endParaRPr>
          </a:p>
        </p:txBody>
      </p:sp>
      <p:sp>
        <p:nvSpPr>
          <p:cNvPr id="269" name="Rounded Rectangle 268"/>
          <p:cNvSpPr/>
          <p:nvPr/>
        </p:nvSpPr>
        <p:spPr>
          <a:xfrm>
            <a:off x="281305" y="1779270"/>
            <a:ext cx="1998980" cy="3552190"/>
          </a:xfrm>
          <a:prstGeom prst="roundRect">
            <a:avLst/>
          </a:prstGeom>
          <a:solidFill>
            <a:srgbClr val="FEB39F"/>
          </a:solidFill>
          <a:effectLst>
            <a:innerShdw blurRad="228600" dist="50800" dir="8400000">
              <a:prstClr val="black">
                <a:alpha val="66000"/>
              </a:prstClr>
            </a:innerShdw>
            <a:reflection stA="51000" endPos="0" dist="50800" dir="5400000" sy="-100000" algn="bl" rotWithShape="0"/>
            <a:softEdge rad="12700"/>
          </a:effectLst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rtlCol="0" anchor="ctr"/>
          <a:p>
            <a:pPr marL="0" indent="0" algn="ctr">
              <a:buNone/>
            </a:pPr>
            <a:r>
              <a:rPr lang="en-US" sz="3200" b="1" i="1">
                <a:solidFill>
                  <a:schemeClr val="tx1">
                    <a:lumMod val="95000"/>
                    <a:lumOff val="5000"/>
                  </a:schemeClr>
                </a:solidFill>
                <a:latin typeface="Arial" panose="020B0604020202020204" pitchFamily="34" charset="0"/>
                <a:sym typeface="+mn-ea"/>
              </a:rPr>
              <a:t>Bước 2: </a:t>
            </a:r>
            <a:r>
              <a:rPr lang="en-US" sz="3200">
                <a:solidFill>
                  <a:schemeClr val="tx1">
                    <a:lumMod val="95000"/>
                    <a:lumOff val="5000"/>
                  </a:schemeClr>
                </a:solidFill>
                <a:latin typeface="Arial" panose="020B0604020202020204" pitchFamily="34" charset="0"/>
                <a:sym typeface="+mn-ea"/>
              </a:rPr>
              <a:t>Đánh dấu</a:t>
            </a:r>
            <a:r>
              <a:rPr lang="en-US" sz="3200">
                <a:solidFill>
                  <a:srgbClr val="FF0000"/>
                </a:solidFill>
                <a:latin typeface="Arial" panose="020B0604020202020204" pitchFamily="34" charset="0"/>
                <a:sym typeface="+mn-ea"/>
              </a:rPr>
              <a:t> </a:t>
            </a:r>
            <a:r>
              <a:rPr lang="en-US" sz="3200" b="1" i="1">
                <a:solidFill>
                  <a:srgbClr val="FF0000"/>
                </a:solidFill>
                <a:latin typeface="Arial" panose="020B0604020202020204" pitchFamily="34" charset="0"/>
                <a:sym typeface="+mn-ea"/>
              </a:rPr>
              <a:t>9 điểm</a:t>
            </a:r>
            <a:r>
              <a:rPr lang="en-US" sz="3200">
                <a:solidFill>
                  <a:schemeClr val="accent5">
                    <a:lumMod val="50000"/>
                  </a:schemeClr>
                </a:solidFill>
                <a:latin typeface="Arial" panose="020B0604020202020204" pitchFamily="34" charset="0"/>
                <a:sym typeface="+mn-ea"/>
              </a:rPr>
              <a:t> </a:t>
            </a:r>
            <a:r>
              <a:rPr lang="en-US" sz="3200">
                <a:solidFill>
                  <a:schemeClr val="tx1">
                    <a:lumMod val="95000"/>
                    <a:lumOff val="5000"/>
                  </a:schemeClr>
                </a:solidFill>
                <a:latin typeface="Arial" panose="020B0604020202020204" pitchFamily="34" charset="0"/>
                <a:sym typeface="+mn-ea"/>
              </a:rPr>
              <a:t>then chốt.</a:t>
            </a:r>
            <a:endParaRPr lang="en-US" sz="3200">
              <a:solidFill>
                <a:schemeClr val="tx1">
                  <a:lumMod val="95000"/>
                  <a:lumOff val="5000"/>
                </a:schemeClr>
              </a:solidFill>
              <a:latin typeface="Arial" panose="020B0604020202020204" pitchFamily="34" charset="0"/>
              <a:sym typeface="+mn-ea"/>
            </a:endParaRPr>
          </a:p>
        </p:txBody>
      </p:sp>
      <p:sp>
        <p:nvSpPr>
          <p:cNvPr id="270" name="Rounded Rectangle 269"/>
          <p:cNvSpPr/>
          <p:nvPr/>
        </p:nvSpPr>
        <p:spPr>
          <a:xfrm>
            <a:off x="3274060" y="2779395"/>
            <a:ext cx="3071495" cy="1333500"/>
          </a:xfrm>
          <a:prstGeom prst="roundRect">
            <a:avLst/>
          </a:prstGeom>
          <a:solidFill>
            <a:srgbClr val="FFCBBD"/>
          </a:solidFill>
          <a:ln>
            <a:solidFill>
              <a:srgbClr val="FCB5C0"/>
            </a:solidFill>
          </a:ln>
          <a:effectLst>
            <a:innerShdw blurRad="114300">
              <a:prstClr val="black"/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r>
              <a:rPr lang="en-US" sz="3200" b="1">
                <a:solidFill>
                  <a:schemeClr val="tx1">
                    <a:lumMod val="95000"/>
                    <a:lumOff val="5000"/>
                  </a:schemeClr>
                </a:solidFill>
                <a:latin typeface="Arial" panose="020B0604020202020204" pitchFamily="34" charset="0"/>
                <a:sym typeface="+mn-ea"/>
              </a:rPr>
              <a:t>1</a:t>
            </a:r>
            <a:r>
              <a:rPr lang="en-US" sz="3200">
                <a:solidFill>
                  <a:schemeClr val="tx1">
                    <a:lumMod val="95000"/>
                    <a:lumOff val="5000"/>
                  </a:schemeClr>
                </a:solidFill>
                <a:latin typeface="Arial" panose="020B0604020202020204" pitchFamily="34" charset="0"/>
                <a:sym typeface="+mn-ea"/>
              </a:rPr>
              <a:t>-</a:t>
            </a:r>
            <a:r>
              <a:rPr lang="en-US" sz="3200" b="1" i="1">
                <a:solidFill>
                  <a:schemeClr val="tx1">
                    <a:lumMod val="95000"/>
                    <a:lumOff val="5000"/>
                  </a:schemeClr>
                </a:solidFill>
                <a:latin typeface="Arial" panose="020B0604020202020204" pitchFamily="34" charset="0"/>
                <a:sym typeface="+mn-ea"/>
              </a:rPr>
              <a:t> Đỉnh ngực</a:t>
            </a:r>
            <a:endParaRPr lang="en-US" sz="3200" b="1" i="1">
              <a:solidFill>
                <a:schemeClr val="tx1">
                  <a:lumMod val="95000"/>
                  <a:lumOff val="5000"/>
                </a:schemeClr>
              </a:solidFill>
              <a:latin typeface="Arial" panose="020B0604020202020204" pitchFamily="34" charset="0"/>
              <a:sym typeface="+mn-ea"/>
            </a:endParaRPr>
          </a:p>
        </p:txBody>
      </p:sp>
      <p:sp>
        <p:nvSpPr>
          <p:cNvPr id="271" name="Right Arrow 270"/>
          <p:cNvSpPr/>
          <p:nvPr/>
        </p:nvSpPr>
        <p:spPr>
          <a:xfrm>
            <a:off x="2401570" y="3129915"/>
            <a:ext cx="571500" cy="499745"/>
          </a:xfrm>
          <a:prstGeom prst="rightArrow">
            <a:avLst/>
          </a:prstGeom>
          <a:solidFill>
            <a:schemeClr val="accent2"/>
          </a:solidFill>
          <a:ln>
            <a:solidFill>
              <a:srgbClr val="FCB5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en-US"/>
          </a:p>
        </p:txBody>
      </p:sp>
      <p:sp>
        <p:nvSpPr>
          <p:cNvPr id="272" name="Rounded Rectangle 271"/>
          <p:cNvSpPr/>
          <p:nvPr/>
        </p:nvSpPr>
        <p:spPr>
          <a:xfrm>
            <a:off x="3168015" y="1911985"/>
            <a:ext cx="3283585" cy="3202940"/>
          </a:xfrm>
          <a:prstGeom prst="roundRect">
            <a:avLst/>
          </a:prstGeom>
          <a:solidFill>
            <a:srgbClr val="FFCBBD"/>
          </a:solidFill>
          <a:ln>
            <a:solidFill>
              <a:srgbClr val="FCB5C0"/>
            </a:solidFill>
          </a:ln>
          <a:effectLst>
            <a:innerShdw blurRad="114300">
              <a:prstClr val="black"/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r>
              <a:rPr lang="en-US" sz="3200" b="1">
                <a:solidFill>
                  <a:schemeClr val="tx1"/>
                </a:solidFill>
                <a:latin typeface="Arial" panose="020B0604020202020204" pitchFamily="34" charset="0"/>
                <a:sym typeface="+mn-ea"/>
              </a:rPr>
              <a:t>2</a:t>
            </a:r>
            <a:r>
              <a:rPr lang="en-US" sz="3200">
                <a:solidFill>
                  <a:schemeClr val="tx1"/>
                </a:solidFill>
                <a:latin typeface="Arial" panose="020B0604020202020204" pitchFamily="34" charset="0"/>
                <a:sym typeface="+mn-ea"/>
              </a:rPr>
              <a:t>- Giao điểm của đường</a:t>
            </a:r>
            <a:r>
              <a:rPr lang="en-US" sz="3200" b="1" i="1">
                <a:solidFill>
                  <a:schemeClr val="tx1"/>
                </a:solidFill>
                <a:latin typeface="Arial" panose="020B0604020202020204" pitchFamily="34" charset="0"/>
                <a:sym typeface="+mn-ea"/>
              </a:rPr>
              <a:t> </a:t>
            </a:r>
            <a:r>
              <a:rPr lang="en-US" sz="3200" b="1" i="1">
                <a:solidFill>
                  <a:srgbClr val="C00000"/>
                </a:solidFill>
                <a:latin typeface="Arial" panose="020B0604020202020204" pitchFamily="34" charset="0"/>
                <a:sym typeface="+mn-ea"/>
              </a:rPr>
              <a:t>pen dọc</a:t>
            </a:r>
            <a:r>
              <a:rPr lang="en-US" sz="3200">
                <a:solidFill>
                  <a:schemeClr val="tx1"/>
                </a:solidFill>
                <a:latin typeface="Arial" panose="020B0604020202020204" pitchFamily="34" charset="0"/>
                <a:sym typeface="+mn-ea"/>
              </a:rPr>
              <a:t> thân trước và </a:t>
            </a:r>
            <a:r>
              <a:rPr lang="en-US" sz="3200" b="1" i="1">
                <a:solidFill>
                  <a:srgbClr val="C00000"/>
                </a:solidFill>
                <a:latin typeface="Arial" panose="020B0604020202020204" pitchFamily="34" charset="0"/>
                <a:sym typeface="+mn-ea"/>
              </a:rPr>
              <a:t>đường</a:t>
            </a:r>
            <a:r>
              <a:rPr lang="en-US" sz="3200">
                <a:solidFill>
                  <a:srgbClr val="C00000"/>
                </a:solidFill>
                <a:latin typeface="Arial" panose="020B0604020202020204" pitchFamily="34" charset="0"/>
                <a:sym typeface="+mn-ea"/>
              </a:rPr>
              <a:t> </a:t>
            </a:r>
            <a:r>
              <a:rPr lang="en-US" sz="3200" b="1" i="1">
                <a:solidFill>
                  <a:srgbClr val="C00000"/>
                </a:solidFill>
                <a:latin typeface="Arial" panose="020B0604020202020204" pitchFamily="34" charset="0"/>
                <a:sym typeface="+mn-ea"/>
              </a:rPr>
              <a:t>ngang eo</a:t>
            </a:r>
            <a:endParaRPr lang="en-US" sz="3200" b="1" i="1">
              <a:solidFill>
                <a:srgbClr val="C00000"/>
              </a:solidFill>
              <a:latin typeface="Arial" panose="020B0604020202020204" pitchFamily="34" charset="0"/>
              <a:sym typeface="+mn-ea"/>
            </a:endParaRPr>
          </a:p>
        </p:txBody>
      </p:sp>
      <p:sp>
        <p:nvSpPr>
          <p:cNvPr id="273" name="Rounded Rectangle 272"/>
          <p:cNvSpPr/>
          <p:nvPr/>
        </p:nvSpPr>
        <p:spPr>
          <a:xfrm>
            <a:off x="3166110" y="1899285"/>
            <a:ext cx="3284220" cy="3216275"/>
          </a:xfrm>
          <a:prstGeom prst="roundRect">
            <a:avLst/>
          </a:prstGeom>
          <a:solidFill>
            <a:srgbClr val="FFCBBD"/>
          </a:solidFill>
          <a:ln>
            <a:solidFill>
              <a:srgbClr val="FCB5C0"/>
            </a:solidFill>
          </a:ln>
          <a:effectLst>
            <a:innerShdw blurRad="114300">
              <a:prstClr val="black"/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r>
              <a:rPr lang="en-US" sz="3200" b="1">
                <a:solidFill>
                  <a:schemeClr val="tx1"/>
                </a:solidFill>
                <a:latin typeface="Arial" panose="020B0604020202020204" pitchFamily="34" charset="0"/>
                <a:sym typeface="+mn-ea"/>
              </a:rPr>
              <a:t>3</a:t>
            </a:r>
            <a:r>
              <a:rPr lang="en-US" sz="3200">
                <a:solidFill>
                  <a:schemeClr val="tx1"/>
                </a:solidFill>
                <a:latin typeface="Arial" panose="020B0604020202020204" pitchFamily="34" charset="0"/>
                <a:sym typeface="+mn-ea"/>
              </a:rPr>
              <a:t>- Giao điểm </a:t>
            </a:r>
            <a:r>
              <a:rPr lang="en-US" sz="3200" b="1" i="1">
                <a:solidFill>
                  <a:srgbClr val="C00000"/>
                </a:solidFill>
                <a:latin typeface="Arial" panose="020B0604020202020204" pitchFamily="34" charset="0"/>
                <a:sym typeface="+mn-ea"/>
              </a:rPr>
              <a:t>đường pen</a:t>
            </a:r>
            <a:r>
              <a:rPr lang="en-US" sz="3200">
                <a:solidFill>
                  <a:schemeClr val="tx1"/>
                </a:solidFill>
                <a:latin typeface="Arial" panose="020B0604020202020204" pitchFamily="34" charset="0"/>
                <a:sym typeface="+mn-ea"/>
              </a:rPr>
              <a:t> thân trước và </a:t>
            </a:r>
            <a:r>
              <a:rPr lang="en-US" sz="3200" b="1" i="1">
                <a:solidFill>
                  <a:srgbClr val="C00000"/>
                </a:solidFill>
                <a:latin typeface="Arial" panose="020B0604020202020204" pitchFamily="34" charset="0"/>
                <a:sym typeface="+mn-ea"/>
              </a:rPr>
              <a:t>đường ngang mông</a:t>
            </a:r>
            <a:endParaRPr lang="en-US" sz="3200" b="1" i="1">
              <a:solidFill>
                <a:srgbClr val="C00000"/>
              </a:solidFill>
              <a:latin typeface="Arial" panose="020B0604020202020204" pitchFamily="34" charset="0"/>
              <a:sym typeface="+mn-ea"/>
            </a:endParaRPr>
          </a:p>
        </p:txBody>
      </p:sp>
      <p:sp>
        <p:nvSpPr>
          <p:cNvPr id="274" name="Rounded Rectangle 273"/>
          <p:cNvSpPr/>
          <p:nvPr/>
        </p:nvSpPr>
        <p:spPr>
          <a:xfrm>
            <a:off x="3168015" y="1920240"/>
            <a:ext cx="3283585" cy="3176270"/>
          </a:xfrm>
          <a:prstGeom prst="roundRect">
            <a:avLst/>
          </a:prstGeom>
          <a:solidFill>
            <a:srgbClr val="FFCBBD"/>
          </a:solidFill>
          <a:ln>
            <a:solidFill>
              <a:srgbClr val="FCB5C0"/>
            </a:solidFill>
          </a:ln>
          <a:effectLst>
            <a:innerShdw blurRad="114300">
              <a:prstClr val="black"/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r>
              <a:rPr lang="en-US" sz="3600" b="1">
                <a:solidFill>
                  <a:schemeClr val="tx1"/>
                </a:solidFill>
                <a:latin typeface="Arial" panose="020B0604020202020204" pitchFamily="34" charset="0"/>
                <a:sym typeface="+mn-ea"/>
              </a:rPr>
              <a:t>4</a:t>
            </a:r>
            <a:r>
              <a:rPr lang="en-US" sz="3200">
                <a:solidFill>
                  <a:schemeClr val="tx1"/>
                </a:solidFill>
                <a:latin typeface="Arial" panose="020B0604020202020204" pitchFamily="34" charset="0"/>
                <a:sym typeface="+mn-ea"/>
              </a:rPr>
              <a:t>- Giao điểm </a:t>
            </a:r>
            <a:r>
              <a:rPr lang="en-US" sz="3200" b="1" i="1">
                <a:solidFill>
                  <a:srgbClr val="C00000"/>
                </a:solidFill>
                <a:latin typeface="Arial" panose="020B0604020202020204" pitchFamily="34" charset="0"/>
                <a:sym typeface="+mn-ea"/>
              </a:rPr>
              <a:t>đường ngang ngực</a:t>
            </a:r>
            <a:r>
              <a:rPr lang="en-US" sz="3200">
                <a:solidFill>
                  <a:schemeClr val="tx1"/>
                </a:solidFill>
                <a:latin typeface="Arial" panose="020B0604020202020204" pitchFamily="34" charset="0"/>
                <a:sym typeface="+mn-ea"/>
              </a:rPr>
              <a:t> và </a:t>
            </a:r>
            <a:r>
              <a:rPr lang="en-US" sz="3200" b="1" i="1">
                <a:solidFill>
                  <a:srgbClr val="C00000"/>
                </a:solidFill>
                <a:latin typeface="Arial" panose="020B0604020202020204" pitchFamily="34" charset="0"/>
                <a:sym typeface="+mn-ea"/>
              </a:rPr>
              <a:t>đường sườn</a:t>
            </a:r>
            <a:endParaRPr lang="en-US" sz="3200" b="1" i="1">
              <a:solidFill>
                <a:srgbClr val="C00000"/>
              </a:solidFill>
              <a:latin typeface="Arial" panose="020B0604020202020204" pitchFamily="34" charset="0"/>
              <a:sym typeface="+mn-ea"/>
            </a:endParaRPr>
          </a:p>
        </p:txBody>
      </p:sp>
      <p:sp>
        <p:nvSpPr>
          <p:cNvPr id="275" name="Rounded Rectangle 274"/>
          <p:cNvSpPr/>
          <p:nvPr/>
        </p:nvSpPr>
        <p:spPr>
          <a:xfrm>
            <a:off x="3168015" y="1903095"/>
            <a:ext cx="3284220" cy="3283585"/>
          </a:xfrm>
          <a:prstGeom prst="roundRect">
            <a:avLst/>
          </a:prstGeom>
          <a:solidFill>
            <a:srgbClr val="FFCBBD"/>
          </a:solidFill>
          <a:ln>
            <a:solidFill>
              <a:srgbClr val="FCB5C0"/>
            </a:solidFill>
          </a:ln>
          <a:effectLst>
            <a:innerShdw blurRad="114300">
              <a:prstClr val="black"/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r>
              <a:rPr lang="en-US" sz="3200" b="1">
                <a:solidFill>
                  <a:schemeClr val="tx1"/>
                </a:solidFill>
                <a:latin typeface="Arial" panose="020B0604020202020204" pitchFamily="34" charset="0"/>
                <a:sym typeface="+mn-ea"/>
              </a:rPr>
              <a:t>5</a:t>
            </a:r>
            <a:r>
              <a:rPr lang="en-US" sz="3200">
                <a:solidFill>
                  <a:schemeClr val="tx1"/>
                </a:solidFill>
                <a:latin typeface="Arial" panose="020B0604020202020204" pitchFamily="34" charset="0"/>
                <a:sym typeface="+mn-ea"/>
              </a:rPr>
              <a:t>-  Giao điểm </a:t>
            </a:r>
            <a:r>
              <a:rPr lang="en-US" sz="3200" b="1" i="1">
                <a:solidFill>
                  <a:srgbClr val="C00000"/>
                </a:solidFill>
                <a:latin typeface="Arial" panose="020B0604020202020204" pitchFamily="34" charset="0"/>
                <a:sym typeface="+mn-ea"/>
              </a:rPr>
              <a:t>đường ngang eo</a:t>
            </a:r>
            <a:r>
              <a:rPr lang="en-US" sz="3200">
                <a:solidFill>
                  <a:schemeClr val="tx1"/>
                </a:solidFill>
                <a:latin typeface="Arial" panose="020B0604020202020204" pitchFamily="34" charset="0"/>
                <a:sym typeface="+mn-ea"/>
              </a:rPr>
              <a:t> và </a:t>
            </a:r>
            <a:r>
              <a:rPr lang="en-US" sz="3200" b="1" i="1">
                <a:solidFill>
                  <a:srgbClr val="C00000"/>
                </a:solidFill>
                <a:latin typeface="Arial" panose="020B0604020202020204" pitchFamily="34" charset="0"/>
                <a:sym typeface="+mn-ea"/>
              </a:rPr>
              <a:t>đường sườn</a:t>
            </a:r>
            <a:endParaRPr lang="en-US" sz="3200" b="1" i="1">
              <a:solidFill>
                <a:srgbClr val="C00000"/>
              </a:solidFill>
              <a:latin typeface="Arial" panose="020B0604020202020204" pitchFamily="34" charset="0"/>
              <a:sym typeface="+mn-ea"/>
            </a:endParaRPr>
          </a:p>
        </p:txBody>
      </p:sp>
      <p:sp>
        <p:nvSpPr>
          <p:cNvPr id="3" name="Rounded Rectangle 2"/>
          <p:cNvSpPr/>
          <p:nvPr/>
        </p:nvSpPr>
        <p:spPr>
          <a:xfrm>
            <a:off x="3168015" y="1893570"/>
            <a:ext cx="3284220" cy="3324225"/>
          </a:xfrm>
          <a:prstGeom prst="roundRect">
            <a:avLst/>
          </a:prstGeom>
          <a:solidFill>
            <a:srgbClr val="FFCBBD"/>
          </a:solidFill>
          <a:ln>
            <a:solidFill>
              <a:srgbClr val="FCB5C0"/>
            </a:solidFill>
          </a:ln>
          <a:effectLst>
            <a:innerShdw blurRad="114300">
              <a:prstClr val="black"/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r>
              <a:rPr lang="en-US" sz="3200" b="1">
                <a:solidFill>
                  <a:schemeClr val="tx1"/>
                </a:solidFill>
                <a:latin typeface="Arial" panose="020B0604020202020204" pitchFamily="34" charset="0"/>
                <a:sym typeface="+mn-ea"/>
              </a:rPr>
              <a:t>6</a:t>
            </a:r>
            <a:r>
              <a:rPr lang="en-US" sz="3200">
                <a:solidFill>
                  <a:schemeClr val="tx1"/>
                </a:solidFill>
                <a:latin typeface="Arial" panose="020B0604020202020204" pitchFamily="34" charset="0"/>
                <a:sym typeface="+mn-ea"/>
              </a:rPr>
              <a:t>- Giao điểm </a:t>
            </a:r>
            <a:r>
              <a:rPr lang="en-US" sz="3200" b="1" i="1">
                <a:solidFill>
                  <a:srgbClr val="C00000"/>
                </a:solidFill>
                <a:latin typeface="Arial" panose="020B0604020202020204" pitchFamily="34" charset="0"/>
                <a:sym typeface="+mn-ea"/>
              </a:rPr>
              <a:t>đường ngang mông</a:t>
            </a:r>
            <a:r>
              <a:rPr lang="en-US" sz="3200">
                <a:solidFill>
                  <a:schemeClr val="tx1"/>
                </a:solidFill>
                <a:latin typeface="Arial" panose="020B0604020202020204" pitchFamily="34" charset="0"/>
                <a:sym typeface="+mn-ea"/>
              </a:rPr>
              <a:t> và </a:t>
            </a:r>
            <a:r>
              <a:rPr lang="en-US" sz="3200" b="1" i="1">
                <a:solidFill>
                  <a:srgbClr val="C00000"/>
                </a:solidFill>
                <a:latin typeface="Arial" panose="020B0604020202020204" pitchFamily="34" charset="0"/>
                <a:sym typeface="+mn-ea"/>
              </a:rPr>
              <a:t>đường sườn</a:t>
            </a:r>
            <a:endParaRPr lang="en-US" sz="3200" b="1" i="1">
              <a:solidFill>
                <a:srgbClr val="C00000"/>
              </a:solidFill>
              <a:latin typeface="Arial" panose="020B0604020202020204" pitchFamily="34" charset="0"/>
              <a:sym typeface="+mn-ea"/>
            </a:endParaRPr>
          </a:p>
        </p:txBody>
      </p:sp>
      <p:sp>
        <p:nvSpPr>
          <p:cNvPr id="277" name="Rounded Rectangle 276"/>
          <p:cNvSpPr/>
          <p:nvPr/>
        </p:nvSpPr>
        <p:spPr>
          <a:xfrm>
            <a:off x="3168015" y="1886585"/>
            <a:ext cx="3431540" cy="3376295"/>
          </a:xfrm>
          <a:prstGeom prst="roundRect">
            <a:avLst/>
          </a:prstGeom>
          <a:solidFill>
            <a:srgbClr val="FFCBBD"/>
          </a:solidFill>
          <a:ln>
            <a:solidFill>
              <a:srgbClr val="FCB5C0"/>
            </a:solidFill>
          </a:ln>
          <a:effectLst>
            <a:innerShdw blurRad="114300">
              <a:prstClr val="black"/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r>
              <a:rPr lang="en-US" sz="3200" b="1">
                <a:solidFill>
                  <a:schemeClr val="tx1"/>
                </a:solidFill>
                <a:latin typeface="Arial" panose="020B0604020202020204" pitchFamily="34" charset="0"/>
                <a:sym typeface="+mn-ea"/>
              </a:rPr>
              <a:t>7, 9</a:t>
            </a:r>
            <a:r>
              <a:rPr lang="en-US" sz="3200">
                <a:solidFill>
                  <a:schemeClr val="tx1"/>
                </a:solidFill>
                <a:latin typeface="Arial" panose="020B0604020202020204" pitchFamily="34" charset="0"/>
                <a:sym typeface="+mn-ea"/>
              </a:rPr>
              <a:t>- Hai </a:t>
            </a:r>
            <a:r>
              <a:rPr lang="en-US" sz="3200" b="1" i="1">
                <a:solidFill>
                  <a:srgbClr val="C00000"/>
                </a:solidFill>
                <a:latin typeface="Arial" panose="020B0604020202020204" pitchFamily="34" charset="0"/>
                <a:sym typeface="+mn-ea"/>
              </a:rPr>
              <a:t>đầu pen</a:t>
            </a:r>
            <a:r>
              <a:rPr lang="en-US" sz="3200">
                <a:solidFill>
                  <a:schemeClr val="tx1"/>
                </a:solidFill>
                <a:latin typeface="Arial" panose="020B0604020202020204" pitchFamily="34" charset="0"/>
                <a:sym typeface="+mn-ea"/>
              </a:rPr>
              <a:t> của thân sau</a:t>
            </a:r>
            <a:endParaRPr lang="en-US" sz="3200" b="1" i="1">
              <a:solidFill>
                <a:schemeClr val="tx1"/>
              </a:solidFill>
              <a:latin typeface="Arial" panose="020B0604020202020204" pitchFamily="34" charset="0"/>
              <a:sym typeface="+mn-ea"/>
            </a:endParaRPr>
          </a:p>
        </p:txBody>
      </p:sp>
      <p:sp>
        <p:nvSpPr>
          <p:cNvPr id="278" name="Rounded Rectangle 277"/>
          <p:cNvSpPr/>
          <p:nvPr/>
        </p:nvSpPr>
        <p:spPr>
          <a:xfrm>
            <a:off x="3166110" y="1870710"/>
            <a:ext cx="3431540" cy="3476625"/>
          </a:xfrm>
          <a:prstGeom prst="roundRect">
            <a:avLst/>
          </a:prstGeom>
          <a:solidFill>
            <a:srgbClr val="FFCBBD"/>
          </a:solidFill>
          <a:ln>
            <a:solidFill>
              <a:srgbClr val="FCB5C0"/>
            </a:solidFill>
          </a:ln>
          <a:effectLst>
            <a:innerShdw blurRad="114300">
              <a:prstClr val="black"/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marL="0" indent="0">
              <a:buNone/>
            </a:pPr>
            <a:r>
              <a:rPr lang="en-US" sz="3200" b="1">
                <a:solidFill>
                  <a:schemeClr val="tx1"/>
                </a:solidFill>
                <a:latin typeface="Arial" panose="020B0604020202020204" pitchFamily="34" charset="0"/>
                <a:sym typeface="+mn-ea"/>
              </a:rPr>
              <a:t>8</a:t>
            </a:r>
            <a:r>
              <a:rPr lang="en-US" sz="3200">
                <a:solidFill>
                  <a:schemeClr val="tx1"/>
                </a:solidFill>
                <a:latin typeface="Arial" panose="020B0604020202020204" pitchFamily="34" charset="0"/>
                <a:sym typeface="+mn-ea"/>
              </a:rPr>
              <a:t>- Giao điểm </a:t>
            </a:r>
            <a:r>
              <a:rPr lang="en-US" sz="3200" b="1" i="1">
                <a:solidFill>
                  <a:srgbClr val="C00000"/>
                </a:solidFill>
                <a:latin typeface="Arial" panose="020B0604020202020204" pitchFamily="34" charset="0"/>
                <a:sym typeface="+mn-ea"/>
              </a:rPr>
              <a:t>đường pen</a:t>
            </a:r>
            <a:r>
              <a:rPr lang="en-US" sz="3200">
                <a:solidFill>
                  <a:schemeClr val="tx1"/>
                </a:solidFill>
                <a:latin typeface="Arial" panose="020B0604020202020204" pitchFamily="34" charset="0"/>
                <a:sym typeface="+mn-ea"/>
              </a:rPr>
              <a:t> và </a:t>
            </a:r>
            <a:r>
              <a:rPr lang="en-US" sz="3200" b="1" i="1">
                <a:solidFill>
                  <a:srgbClr val="C00000"/>
                </a:solidFill>
                <a:latin typeface="Arial" panose="020B0604020202020204" pitchFamily="34" charset="0"/>
                <a:sym typeface="+mn-ea"/>
              </a:rPr>
              <a:t>đường ngang eo </a:t>
            </a:r>
            <a:r>
              <a:rPr lang="en-US" sz="3200">
                <a:solidFill>
                  <a:schemeClr val="tx1"/>
                </a:solidFill>
                <a:latin typeface="Arial" panose="020B0604020202020204" pitchFamily="34" charset="0"/>
                <a:sym typeface="+mn-ea"/>
              </a:rPr>
              <a:t>thân sau</a:t>
            </a:r>
            <a:endParaRPr lang="en-US" sz="3200">
              <a:solidFill>
                <a:schemeClr val="tx1"/>
              </a:solidFill>
              <a:latin typeface="Arial" panose="020B0604020202020204" pitchFamily="34" charset="0"/>
              <a:sym typeface="+mn-ea"/>
            </a:endParaRPr>
          </a:p>
        </p:txBody>
      </p:sp>
      <p:cxnSp>
        <p:nvCxnSpPr>
          <p:cNvPr id="2" name="Straight Connector 1"/>
          <p:cNvCxnSpPr/>
          <p:nvPr/>
        </p:nvCxnSpPr>
        <p:spPr>
          <a:xfrm>
            <a:off x="-76200" y="680085"/>
            <a:ext cx="12378055" cy="0"/>
          </a:xfrm>
          <a:prstGeom prst="line">
            <a:avLst/>
          </a:prstGeom>
          <a:ln w="38100">
            <a:solidFill>
              <a:srgbClr val="FD471D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1000"/>
                                        <p:tgtEl>
                                          <p:spTgt spid="2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2" dur="1000"/>
                                        <p:tgtEl>
                                          <p:spTgt spid="2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5" dur="1000"/>
                                        <p:tgtEl>
                                          <p:spTgt spid="2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0" dur="1000"/>
                                        <p:tgtEl>
                                          <p:spTgt spid="2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3" dur="1000"/>
                                        <p:tgtEl>
                                          <p:spTgt spid="2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2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2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4" presetClass="exit" presetSubtype="32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33" dur="500"/>
                                        <p:tgtEl>
                                          <p:spTgt spid="23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2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4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36" dur="500"/>
                                        <p:tgtEl>
                                          <p:spTgt spid="23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2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" presetID="4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39" dur="500"/>
                                        <p:tgtEl>
                                          <p:spTgt spid="27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2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45" dur="1000"/>
                                        <p:tgtEl>
                                          <p:spTgt spid="2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50" dur="1000"/>
                                        <p:tgtEl>
                                          <p:spTgt spid="2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53" dur="1000"/>
                                        <p:tgtEl>
                                          <p:spTgt spid="2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>
                      <p:stCondLst>
                        <p:cond delay="indefinite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500" fill="hold"/>
                                        <p:tgtEl>
                                          <p:spTgt spid="2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500" fill="hold"/>
                                        <p:tgtEl>
                                          <p:spTgt spid="2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0" fill="hold">
                      <p:stCondLst>
                        <p:cond delay="indefinite"/>
                      </p:stCondLst>
                      <p:childTnLst>
                        <p:par>
                          <p:cTn id="61" fill="hold">
                            <p:stCondLst>
                              <p:cond delay="0"/>
                            </p:stCondLst>
                            <p:childTnLst>
                              <p:par>
                                <p:cTn id="62" presetID="4" presetClass="exit" presetSubtype="32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63" dur="500"/>
                                        <p:tgtEl>
                                          <p:spTgt spid="23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2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" presetID="4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66" dur="500"/>
                                        <p:tgtEl>
                                          <p:spTgt spid="23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2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" presetID="4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69" dur="500"/>
                                        <p:tgtEl>
                                          <p:spTgt spid="27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2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1" fill="hold">
                      <p:stCondLst>
                        <p:cond delay="indefinite"/>
                      </p:stCondLst>
                      <p:childTnLst>
                        <p:par>
                          <p:cTn id="72" fill="hold">
                            <p:stCondLst>
                              <p:cond delay="0"/>
                            </p:stCondLst>
                            <p:childTnLst>
                              <p:par>
                                <p:cTn id="73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5" dur="1000"/>
                                        <p:tgtEl>
                                          <p:spTgt spid="2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6" fill="hold">
                      <p:stCondLst>
                        <p:cond delay="indefinite"/>
                      </p:stCondLst>
                      <p:childTnLst>
                        <p:par>
                          <p:cTn id="77" fill="hold">
                            <p:stCondLst>
                              <p:cond delay="0"/>
                            </p:stCondLst>
                            <p:childTnLst>
                              <p:par>
                                <p:cTn id="78" presetID="6" presetClass="entr" presetSubtype="16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80" dur="1000"/>
                                        <p:tgtEl>
                                          <p:spTgt spid="2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1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83" dur="1000"/>
                                        <p:tgtEl>
                                          <p:spTgt spid="2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4" fill="hold">
                      <p:stCondLst>
                        <p:cond delay="indefinite"/>
                      </p:stCondLst>
                      <p:childTnLst>
                        <p:par>
                          <p:cTn id="85" fill="hold">
                            <p:stCondLst>
                              <p:cond delay="0"/>
                            </p:stCondLst>
                            <p:childTnLst>
                              <p:par>
                                <p:cTn id="86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8" dur="500" fill="hold"/>
                                        <p:tgtEl>
                                          <p:spTgt spid="2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9" dur="500" fill="hold"/>
                                        <p:tgtEl>
                                          <p:spTgt spid="2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0" fill="hold">
                      <p:stCondLst>
                        <p:cond delay="indefinite"/>
                      </p:stCondLst>
                      <p:childTnLst>
                        <p:par>
                          <p:cTn id="91" fill="hold">
                            <p:stCondLst>
                              <p:cond delay="0"/>
                            </p:stCondLst>
                            <p:childTnLst>
                              <p:par>
                                <p:cTn id="92" presetID="4" presetClass="exit" presetSubtype="32" fill="hold" grpId="3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93" dur="500"/>
                                        <p:tgtEl>
                                          <p:spTgt spid="23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2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5" presetID="4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96" dur="500"/>
                                        <p:tgtEl>
                                          <p:spTgt spid="23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2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8" presetID="4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99" dur="500"/>
                                        <p:tgtEl>
                                          <p:spTgt spid="27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2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1" fill="hold">
                      <p:stCondLst>
                        <p:cond delay="indefinite"/>
                      </p:stCondLst>
                      <p:childTnLst>
                        <p:par>
                          <p:cTn id="102" fill="hold">
                            <p:stCondLst>
                              <p:cond delay="0"/>
                            </p:stCondLst>
                            <p:childTnLst>
                              <p:par>
                                <p:cTn id="103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05" dur="2000"/>
                                        <p:tgtEl>
                                          <p:spTgt spid="2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6" fill="hold">
                      <p:stCondLst>
                        <p:cond delay="indefinite"/>
                      </p:stCondLst>
                      <p:childTnLst>
                        <p:par>
                          <p:cTn id="107" fill="hold">
                            <p:stCondLst>
                              <p:cond delay="0"/>
                            </p:stCondLst>
                            <p:childTnLst>
                              <p:par>
                                <p:cTn id="108" presetID="6" presetClass="entr" presetSubtype="16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10" dur="2000"/>
                                        <p:tgtEl>
                                          <p:spTgt spid="2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1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13" dur="2000"/>
                                        <p:tgtEl>
                                          <p:spTgt spid="2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4" fill="hold">
                      <p:stCondLst>
                        <p:cond delay="indefinite"/>
                      </p:stCondLst>
                      <p:childTnLst>
                        <p:par>
                          <p:cTn id="115" fill="hold">
                            <p:stCondLst>
                              <p:cond delay="0"/>
                            </p:stCondLst>
                            <p:childTnLst>
                              <p:par>
                                <p:cTn id="116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8" dur="500" fill="hold"/>
                                        <p:tgtEl>
                                          <p:spTgt spid="2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500" fill="hold"/>
                                        <p:tgtEl>
                                          <p:spTgt spid="2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0" fill="hold">
                      <p:stCondLst>
                        <p:cond delay="indefinite"/>
                      </p:stCondLst>
                      <p:childTnLst>
                        <p:par>
                          <p:cTn id="121" fill="hold">
                            <p:stCondLst>
                              <p:cond delay="0"/>
                            </p:stCondLst>
                            <p:childTnLst>
                              <p:par>
                                <p:cTn id="122" presetID="4" presetClass="exit" presetSubtype="32" fill="hold" grpId="3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123" dur="1000"/>
                                        <p:tgtEl>
                                          <p:spTgt spid="23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2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4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126" dur="1000"/>
                                        <p:tgtEl>
                                          <p:spTgt spid="24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2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8" presetID="4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129" dur="1000"/>
                                        <p:tgtEl>
                                          <p:spTgt spid="27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2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1" fill="hold">
                      <p:stCondLst>
                        <p:cond delay="indefinite"/>
                      </p:stCondLst>
                      <p:childTnLst>
                        <p:par>
                          <p:cTn id="132" fill="hold">
                            <p:stCondLst>
                              <p:cond delay="0"/>
                            </p:stCondLst>
                            <p:childTnLst>
                              <p:par>
                                <p:cTn id="133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35" dur="2000"/>
                                        <p:tgtEl>
                                          <p:spTgt spid="2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6" fill="hold">
                      <p:stCondLst>
                        <p:cond delay="indefinite"/>
                      </p:stCondLst>
                      <p:childTnLst>
                        <p:par>
                          <p:cTn id="137" fill="hold">
                            <p:stCondLst>
                              <p:cond delay="0"/>
                            </p:stCondLst>
                            <p:childTnLst>
                              <p:par>
                                <p:cTn id="138" presetID="6" presetClass="entr" presetSubtype="16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40" dur="2000"/>
                                        <p:tgtEl>
                                          <p:spTgt spid="2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1" presetID="6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43" dur="2000"/>
                                        <p:tgtEl>
                                          <p:spTgt spid="2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4" fill="hold">
                      <p:stCondLst>
                        <p:cond delay="indefinite"/>
                      </p:stCondLst>
                      <p:childTnLst>
                        <p:par>
                          <p:cTn id="145" fill="hold">
                            <p:stCondLst>
                              <p:cond delay="0"/>
                            </p:stCondLst>
                            <p:childTnLst>
                              <p:par>
                                <p:cTn id="146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8" dur="500" fill="hold"/>
                                        <p:tgtEl>
                                          <p:spTgt spid="2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9" dur="500" fill="hold"/>
                                        <p:tgtEl>
                                          <p:spTgt spid="2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0" fill="hold">
                      <p:stCondLst>
                        <p:cond delay="indefinite"/>
                      </p:stCondLst>
                      <p:childTnLst>
                        <p:par>
                          <p:cTn id="151" fill="hold">
                            <p:stCondLst>
                              <p:cond delay="0"/>
                            </p:stCondLst>
                            <p:childTnLst>
                              <p:par>
                                <p:cTn id="152" presetID="4" presetClass="exit" presetSubtype="32" fill="hold" grpId="3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153" dur="500"/>
                                        <p:tgtEl>
                                          <p:spTgt spid="23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4" dur="1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2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5" presetID="4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156" dur="500"/>
                                        <p:tgtEl>
                                          <p:spTgt spid="24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2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8" presetID="4" presetClass="exit" presetSubtype="32" fill="hold" grpId="6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159" dur="500"/>
                                        <p:tgtEl>
                                          <p:spTgt spid="27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2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1" fill="hold">
                      <p:stCondLst>
                        <p:cond delay="indefinite"/>
                      </p:stCondLst>
                      <p:childTnLst>
                        <p:par>
                          <p:cTn id="162" fill="hold">
                            <p:stCondLst>
                              <p:cond delay="0"/>
                            </p:stCondLst>
                            <p:childTnLst>
                              <p:par>
                                <p:cTn id="163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65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6" fill="hold">
                      <p:stCondLst>
                        <p:cond delay="indefinite"/>
                      </p:stCondLst>
                      <p:childTnLst>
                        <p:par>
                          <p:cTn id="167" fill="hold">
                            <p:stCondLst>
                              <p:cond delay="0"/>
                            </p:stCondLst>
                            <p:childTnLst>
                              <p:par>
                                <p:cTn id="168" presetID="6" presetClass="entr" presetSubtype="16" fill="hold" grpId="4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70" dur="2000"/>
                                        <p:tgtEl>
                                          <p:spTgt spid="2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1" presetID="6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73" dur="2000"/>
                                        <p:tgtEl>
                                          <p:spTgt spid="2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4" fill="hold">
                      <p:stCondLst>
                        <p:cond delay="indefinite"/>
                      </p:stCondLst>
                      <p:childTnLst>
                        <p:par>
                          <p:cTn id="175" fill="hold">
                            <p:stCondLst>
                              <p:cond delay="0"/>
                            </p:stCondLst>
                            <p:childTnLst>
                              <p:par>
                                <p:cTn id="176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8" dur="500" fill="hold"/>
                                        <p:tgtEl>
                                          <p:spTgt spid="2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9" dur="500" fill="hold"/>
                                        <p:tgtEl>
                                          <p:spTgt spid="2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0" fill="hold">
                      <p:stCondLst>
                        <p:cond delay="indefinite"/>
                      </p:stCondLst>
                      <p:childTnLst>
                        <p:par>
                          <p:cTn id="181" fill="hold">
                            <p:stCondLst>
                              <p:cond delay="0"/>
                            </p:stCondLst>
                            <p:childTnLst>
                              <p:par>
                                <p:cTn id="182" presetID="4" presetClass="exit" presetSubtype="32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183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5" presetID="4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186" dur="2000"/>
                                        <p:tgtEl>
                                          <p:spTgt spid="23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8" presetID="4" presetClass="exit" presetSubtype="32" fill="hold" grpId="6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189" dur="2000"/>
                                        <p:tgtEl>
                                          <p:spTgt spid="24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1" fill="hold">
                      <p:stCondLst>
                        <p:cond delay="indefinite"/>
                      </p:stCondLst>
                      <p:childTnLst>
                        <p:par>
                          <p:cTn id="192" fill="hold">
                            <p:stCondLst>
                              <p:cond delay="0"/>
                            </p:stCondLst>
                            <p:childTnLst>
                              <p:par>
                                <p:cTn id="193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95" dur="2000"/>
                                        <p:tgtEl>
                                          <p:spTgt spid="2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6" fill="hold">
                      <p:stCondLst>
                        <p:cond delay="indefinite"/>
                      </p:stCondLst>
                      <p:childTnLst>
                        <p:par>
                          <p:cTn id="197" fill="hold">
                            <p:stCondLst>
                              <p:cond delay="0"/>
                            </p:stCondLst>
                            <p:childTnLst>
                              <p:par>
                                <p:cTn id="198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00" dur="2000"/>
                                        <p:tgtEl>
                                          <p:spTgt spid="2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1" fill="hold">
                      <p:stCondLst>
                        <p:cond delay="indefinite"/>
                      </p:stCondLst>
                      <p:childTnLst>
                        <p:par>
                          <p:cTn id="202" fill="hold">
                            <p:stCondLst>
                              <p:cond delay="0"/>
                            </p:stCondLst>
                            <p:childTnLst>
                              <p:par>
                                <p:cTn id="20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5" dur="500" fill="hold"/>
                                        <p:tgtEl>
                                          <p:spTgt spid="2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6" dur="500" fill="hold"/>
                                        <p:tgtEl>
                                          <p:spTgt spid="2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9" dur="500" fill="hold"/>
                                        <p:tgtEl>
                                          <p:spTgt spid="2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0" dur="500" fill="hold"/>
                                        <p:tgtEl>
                                          <p:spTgt spid="2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1" fill="hold">
                      <p:stCondLst>
                        <p:cond delay="indefinite"/>
                      </p:stCondLst>
                      <p:childTnLst>
                        <p:par>
                          <p:cTn id="212" fill="hold">
                            <p:stCondLst>
                              <p:cond delay="0"/>
                            </p:stCondLst>
                            <p:childTnLst>
                              <p:par>
                                <p:cTn id="213" presetID="4" presetClass="exit" presetSubtype="32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214" dur="500"/>
                                        <p:tgtEl>
                                          <p:spTgt spid="27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5" dur="1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2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6" presetID="4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217" dur="500"/>
                                        <p:tgtEl>
                                          <p:spTgt spid="26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8" dur="1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2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9" fill="hold">
                      <p:stCondLst>
                        <p:cond delay="indefinite"/>
                      </p:stCondLst>
                      <p:childTnLst>
                        <p:par>
                          <p:cTn id="220" fill="hold">
                            <p:stCondLst>
                              <p:cond delay="0"/>
                            </p:stCondLst>
                            <p:childTnLst>
                              <p:par>
                                <p:cTn id="221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23" dur="2000"/>
                                        <p:tgtEl>
                                          <p:spTgt spid="2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4" fill="hold">
                      <p:stCondLst>
                        <p:cond delay="indefinite"/>
                      </p:stCondLst>
                      <p:childTnLst>
                        <p:par>
                          <p:cTn id="225" fill="hold">
                            <p:stCondLst>
                              <p:cond delay="0"/>
                            </p:stCondLst>
                            <p:childTnLst>
                              <p:par>
                                <p:cTn id="226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28" dur="2000"/>
                                        <p:tgtEl>
                                          <p:spTgt spid="2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9" presetID="6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31" dur="2000"/>
                                        <p:tgtEl>
                                          <p:spTgt spid="2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2" fill="hold">
                      <p:stCondLst>
                        <p:cond delay="indefinite"/>
                      </p:stCondLst>
                      <p:childTnLst>
                        <p:par>
                          <p:cTn id="233" fill="hold">
                            <p:stCondLst>
                              <p:cond delay="0"/>
                            </p:stCondLst>
                            <p:childTnLst>
                              <p:par>
                                <p:cTn id="234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6" dur="500" fill="hold"/>
                                        <p:tgtEl>
                                          <p:spTgt spid="26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7" dur="500" fill="hold"/>
                                        <p:tgtEl>
                                          <p:spTgt spid="2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8" fill="hold">
                      <p:stCondLst>
                        <p:cond delay="indefinite"/>
                      </p:stCondLst>
                      <p:childTnLst>
                        <p:par>
                          <p:cTn id="239" fill="hold">
                            <p:stCondLst>
                              <p:cond delay="0"/>
                            </p:stCondLst>
                            <p:childTnLst>
                              <p:par>
                                <p:cTn id="240" presetID="4" presetClass="exit" presetSubtype="32" fill="hold" grpId="3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241" dur="500"/>
                                        <p:tgtEl>
                                          <p:spTgt spid="26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2" dur="1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2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3" presetID="4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244" dur="500"/>
                                        <p:tgtEl>
                                          <p:spTgt spid="25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5" dur="1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2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6" presetID="4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247" dur="500"/>
                                        <p:tgtEl>
                                          <p:spTgt spid="27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8" dur="1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2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9" presetID="4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250" dur="500"/>
                                        <p:tgtEl>
                                          <p:spTgt spid="27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1" dur="1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2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69" grpId="0" bldLvl="0" animBg="1"/>
      <p:bldP spid="270" grpId="0" bldLvl="0" animBg="1"/>
      <p:bldP spid="271" grpId="0" bldLvl="0" animBg="1"/>
      <p:bldP spid="231" grpId="0" bldLvl="0" animBg="1"/>
      <p:bldP spid="234" grpId="0" bldLvl="0" animBg="1"/>
      <p:bldP spid="231" grpId="1" bldLvl="0" animBg="1"/>
      <p:bldP spid="234" grpId="1" bldLvl="0" animBg="1"/>
      <p:bldP spid="270" grpId="1" bldLvl="0" animBg="1"/>
      <p:bldP spid="272" grpId="0" bldLvl="0" animBg="1"/>
      <p:bldP spid="232" grpId="0" bldLvl="0" animBg="1"/>
      <p:bldP spid="238" grpId="0" bldLvl="0" animBg="1"/>
      <p:bldP spid="238" grpId="1" bldLvl="0" animBg="1"/>
      <p:bldP spid="232" grpId="1" bldLvl="0" animBg="1"/>
      <p:bldP spid="272" grpId="1" bldLvl="0" animBg="1"/>
      <p:bldP spid="273" grpId="0" bldLvl="0" animBg="1"/>
      <p:bldP spid="238" grpId="2" bldLvl="0" animBg="1"/>
      <p:bldP spid="233" grpId="0" bldLvl="0" animBg="1"/>
      <p:bldP spid="238" grpId="3" bldLvl="0" animBg="1"/>
      <p:bldP spid="233" grpId="1" bldLvl="0" animBg="1"/>
      <p:bldP spid="273" grpId="3" bldLvl="0" animBg="1"/>
      <p:bldP spid="274" grpId="0" bldLvl="0" animBg="1"/>
      <p:bldP spid="231" grpId="2" bldLvl="0" animBg="1"/>
      <p:bldP spid="245" grpId="0" bldLvl="0" animBg="1"/>
      <p:bldP spid="231" grpId="3" bldLvl="0" animBg="1"/>
      <p:bldP spid="245" grpId="1" bldLvl="0" animBg="1"/>
      <p:bldP spid="274" grpId="4" bldLvl="0" animBg="1"/>
      <p:bldP spid="275" grpId="0" bldLvl="0" animBg="1"/>
      <p:bldP spid="232" grpId="2" bldLvl="0" animBg="1"/>
      <p:bldP spid="245" grpId="2" bldLvl="0" animBg="1"/>
      <p:bldP spid="232" grpId="3" bldLvl="0" animBg="1"/>
      <p:bldP spid="245" grpId="3" bldLvl="0" animBg="1"/>
      <p:bldP spid="275" grpId="6" bldLvl="0" animBg="1"/>
      <p:bldP spid="245" grpId="4" bldLvl="0" animBg="1"/>
      <p:bldP spid="233" grpId="2" bldLvl="0" animBg="1"/>
      <p:bldP spid="262" grpId="0" bldLvl="0" animBg="1"/>
      <p:bldP spid="277" grpId="0" bldLvl="0" animBg="1"/>
      <p:bldP spid="277" grpId="1" bldLvl="0" animBg="1"/>
      <p:bldP spid="262" grpId="1" bldLvl="0" animBg="1"/>
      <p:bldP spid="278" grpId="0" bldLvl="0" animBg="1"/>
      <p:bldP spid="255" grpId="0" bldLvl="0" animBg="1"/>
      <p:bldP spid="262" grpId="2" bldLvl="0" animBg="1"/>
      <p:bldP spid="262" grpId="3" bldLvl="0" animBg="1"/>
      <p:bldP spid="255" grpId="1" bldLvl="0" animBg="1"/>
      <p:bldP spid="278" grpId="1" bldLvl="0" animBg="1"/>
      <p:bldP spid="271" grpId="1" bldLvl="0" animBg="1"/>
      <p:bldP spid="3" grpId="0" bldLvl="0" animBg="1"/>
      <p:bldP spid="3" grpId="2" bldLvl="0" animBg="1"/>
      <p:bldP spid="233" grpId="4" bldLvl="0" animBg="1"/>
      <p:bldP spid="245" grpId="6" bldLvl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5" name="Rectangle 4"/>
          <p:cNvSpPr/>
          <p:nvPr/>
        </p:nvSpPr>
        <p:spPr>
          <a:xfrm>
            <a:off x="-49530" y="-78740"/>
            <a:ext cx="12291695" cy="6995795"/>
          </a:xfrm>
          <a:prstGeom prst="rect">
            <a:avLst/>
          </a:prstGeom>
          <a:solidFill>
            <a:srgbClr val="FFE8E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en-US"/>
          </a:p>
        </p:txBody>
      </p:sp>
      <p:sp>
        <p:nvSpPr>
          <p:cNvPr id="120" name="Rounded Rectangle 119"/>
          <p:cNvSpPr/>
          <p:nvPr/>
        </p:nvSpPr>
        <p:spPr>
          <a:xfrm>
            <a:off x="293370" y="1878965"/>
            <a:ext cx="2143125" cy="3021330"/>
          </a:xfrm>
          <a:prstGeom prst="roundRect">
            <a:avLst/>
          </a:prstGeom>
          <a:solidFill>
            <a:srgbClr val="FEB39F"/>
          </a:solidFill>
          <a:ln>
            <a:solidFill>
              <a:srgbClr val="FCB5C0"/>
            </a:solidFill>
          </a:ln>
          <a:effectLst>
            <a:innerShdw blurRad="114300">
              <a:prstClr val="black"/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marL="0" indent="0">
              <a:buNone/>
            </a:pPr>
            <a:r>
              <a:rPr lang="en-US" sz="3200" b="1" i="1">
                <a:solidFill>
                  <a:schemeClr val="tx1"/>
                </a:solidFill>
                <a:latin typeface="Arial" panose="020B0604020202020204" pitchFamily="34" charset="0"/>
                <a:sym typeface="+mn-ea"/>
              </a:rPr>
              <a:t>Bước 3:</a:t>
            </a:r>
            <a:endParaRPr lang="en-US" sz="3200" b="1" i="1">
              <a:solidFill>
                <a:schemeClr val="tx1"/>
              </a:solidFill>
              <a:latin typeface="Arial" panose="020B0604020202020204" pitchFamily="34" charset="0"/>
              <a:sym typeface="+mn-ea"/>
            </a:endParaRPr>
          </a:p>
          <a:p>
            <a:pPr marL="0" indent="0">
              <a:buNone/>
            </a:pPr>
            <a:r>
              <a:rPr lang="en-US" sz="3200">
                <a:solidFill>
                  <a:schemeClr val="tx1"/>
                </a:solidFill>
                <a:latin typeface="Arial" panose="020B0604020202020204" pitchFamily="34" charset="0"/>
                <a:sym typeface="+mn-ea"/>
              </a:rPr>
              <a:t>Vẽ  đường thiết kế mới.</a:t>
            </a:r>
            <a:endParaRPr lang="en-US" sz="3200">
              <a:solidFill>
                <a:schemeClr val="tx1"/>
              </a:solidFill>
              <a:latin typeface="Arial" panose="020B0604020202020204" pitchFamily="34" charset="0"/>
              <a:sym typeface="+mn-ea"/>
            </a:endParaRPr>
          </a:p>
        </p:txBody>
      </p:sp>
      <p:sp>
        <p:nvSpPr>
          <p:cNvPr id="2" name="Freeform 1"/>
          <p:cNvSpPr/>
          <p:nvPr/>
        </p:nvSpPr>
        <p:spPr>
          <a:xfrm>
            <a:off x="8241665" y="2193290"/>
            <a:ext cx="747395" cy="4392295"/>
          </a:xfrm>
          <a:custGeom>
            <a:avLst/>
            <a:gdLst>
              <a:gd name="connsiteX0" fmla="*/ 845 w 1177"/>
              <a:gd name="connsiteY0" fmla="*/ 0 h 6917"/>
              <a:gd name="connsiteX1" fmla="*/ 840 w 1177"/>
              <a:gd name="connsiteY1" fmla="*/ 968 h 6917"/>
              <a:gd name="connsiteX2" fmla="*/ 487 w 1177"/>
              <a:gd name="connsiteY2" fmla="*/ 1745 h 6917"/>
              <a:gd name="connsiteX3" fmla="*/ 682 w 1177"/>
              <a:gd name="connsiteY3" fmla="*/ 3455 h 6917"/>
              <a:gd name="connsiteX4" fmla="*/ 1027 w 1177"/>
              <a:gd name="connsiteY4" fmla="*/ 4355 h 6917"/>
              <a:gd name="connsiteX5" fmla="*/ 1177 w 1177"/>
              <a:gd name="connsiteY5" fmla="*/ 5915 h 6917"/>
              <a:gd name="connsiteX6" fmla="*/ 1123 w 1177"/>
              <a:gd name="connsiteY6" fmla="*/ 6856 h 6917"/>
              <a:gd name="connsiteX7" fmla="*/ 842 w 1177"/>
              <a:gd name="connsiteY7" fmla="*/ 6917 h 6917"/>
              <a:gd name="connsiteX8" fmla="*/ 0 w 1177"/>
              <a:gd name="connsiteY8" fmla="*/ 2863 h 6917"/>
              <a:gd name="connsiteX9" fmla="*/ 83 w 1177"/>
              <a:gd name="connsiteY9" fmla="*/ 818 h 6917"/>
              <a:gd name="connsiteX10" fmla="*/ 728 w 1177"/>
              <a:gd name="connsiteY10" fmla="*/ 473 h 6917"/>
              <a:gd name="connsiteX11" fmla="*/ 845 w 1177"/>
              <a:gd name="connsiteY11" fmla="*/ 0 h 691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1177" h="6917">
                <a:moveTo>
                  <a:pt x="845" y="0"/>
                </a:moveTo>
                <a:cubicBezTo>
                  <a:pt x="884" y="281"/>
                  <a:pt x="932" y="696"/>
                  <a:pt x="840" y="968"/>
                </a:cubicBezTo>
                <a:cubicBezTo>
                  <a:pt x="705" y="1305"/>
                  <a:pt x="712" y="1295"/>
                  <a:pt x="487" y="1745"/>
                </a:cubicBezTo>
                <a:cubicBezTo>
                  <a:pt x="127" y="2450"/>
                  <a:pt x="540" y="3109"/>
                  <a:pt x="682" y="3455"/>
                </a:cubicBezTo>
                <a:cubicBezTo>
                  <a:pt x="920" y="3927"/>
                  <a:pt x="954" y="4042"/>
                  <a:pt x="1027" y="4355"/>
                </a:cubicBezTo>
                <a:cubicBezTo>
                  <a:pt x="1140" y="4958"/>
                  <a:pt x="1163" y="5196"/>
                  <a:pt x="1177" y="5915"/>
                </a:cubicBezTo>
                <a:lnTo>
                  <a:pt x="1123" y="6856"/>
                </a:lnTo>
                <a:lnTo>
                  <a:pt x="842" y="6917"/>
                </a:lnTo>
                <a:lnTo>
                  <a:pt x="0" y="2863"/>
                </a:lnTo>
                <a:lnTo>
                  <a:pt x="83" y="818"/>
                </a:lnTo>
                <a:cubicBezTo>
                  <a:pt x="343" y="566"/>
                  <a:pt x="683" y="600"/>
                  <a:pt x="728" y="473"/>
                </a:cubicBezTo>
                <a:cubicBezTo>
                  <a:pt x="802" y="350"/>
                  <a:pt x="803" y="248"/>
                  <a:pt x="845" y="0"/>
                </a:cubicBezTo>
                <a:close/>
              </a:path>
            </a:pathLst>
          </a:custGeom>
          <a:solidFill>
            <a:srgbClr val="E21B06"/>
          </a:solidFill>
          <a:ln>
            <a:solidFill>
              <a:srgbClr val="E21B0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en-US"/>
          </a:p>
        </p:txBody>
      </p:sp>
      <p:grpSp>
        <p:nvGrpSpPr>
          <p:cNvPr id="3" name="Group 2"/>
          <p:cNvGrpSpPr/>
          <p:nvPr/>
        </p:nvGrpSpPr>
        <p:grpSpPr>
          <a:xfrm rot="0">
            <a:off x="9270365" y="742315"/>
            <a:ext cx="2256155" cy="5553710"/>
            <a:chOff x="7039" y="143961"/>
            <a:chExt cx="1959" cy="4654"/>
          </a:xfrm>
        </p:grpSpPr>
        <p:grpSp>
          <p:nvGrpSpPr>
            <p:cNvPr id="4" name="Group 3"/>
            <p:cNvGrpSpPr/>
            <p:nvPr/>
          </p:nvGrpSpPr>
          <p:grpSpPr>
            <a:xfrm>
              <a:off x="7039" y="143961"/>
              <a:ext cx="1959" cy="4654"/>
              <a:chOff x="12787" y="39863"/>
              <a:chExt cx="1959" cy="4654"/>
            </a:xfrm>
          </p:grpSpPr>
          <p:sp>
            <p:nvSpPr>
              <p:cNvPr id="6" name="Freeform 39"/>
              <p:cNvSpPr/>
              <p:nvPr/>
            </p:nvSpPr>
            <p:spPr>
              <a:xfrm>
                <a:off x="12787" y="39963"/>
                <a:ext cx="1959" cy="4554"/>
              </a:xfrm>
              <a:custGeom>
                <a:avLst/>
                <a:gdLst/>
                <a:ahLst/>
                <a:cxnLst>
                  <a:cxn ang="0">
                    <a:pos x="689254" y="0"/>
                  </a:cxn>
                  <a:cxn ang="0">
                    <a:pos x="951576" y="6388"/>
                  </a:cxn>
                  <a:cxn ang="0">
                    <a:pos x="942557" y="289366"/>
                  </a:cxn>
                  <a:cxn ang="0">
                    <a:pos x="1243965" y="387075"/>
                  </a:cxn>
                  <a:cxn ang="0">
                    <a:pos x="1187967" y="697486"/>
                  </a:cxn>
                  <a:cxn ang="0">
                    <a:pos x="1030123" y="1396101"/>
                  </a:cxn>
                  <a:cxn ang="0">
                    <a:pos x="1149634" y="2042479"/>
                  </a:cxn>
                  <a:cxn ang="0">
                    <a:pos x="1172183" y="2779049"/>
                  </a:cxn>
                  <a:cxn ang="0">
                    <a:pos x="751" y="2851579"/>
                  </a:cxn>
                  <a:cxn ang="0">
                    <a:pos x="151831" y="1861343"/>
                  </a:cxn>
                  <a:cxn ang="0">
                    <a:pos x="178138" y="1212334"/>
                  </a:cxn>
                  <a:cxn ang="0">
                    <a:pos x="73284" y="878247"/>
                  </a:cxn>
                  <a:cxn ang="0">
                    <a:pos x="86438" y="471630"/>
                  </a:cxn>
                  <a:cxn ang="0">
                    <a:pos x="526899" y="229990"/>
                  </a:cxn>
                  <a:cxn ang="0">
                    <a:pos x="689254" y="0"/>
                  </a:cxn>
                </a:cxnLst>
                <a:pathLst>
                  <a:path w="3310" h="7696">
                    <a:moveTo>
                      <a:pt x="1834" y="0"/>
                    </a:moveTo>
                    <a:lnTo>
                      <a:pt x="2532" y="17"/>
                    </a:lnTo>
                    <a:cubicBezTo>
                      <a:pt x="2492" y="291"/>
                      <a:pt x="2434" y="522"/>
                      <a:pt x="2508" y="770"/>
                    </a:cubicBezTo>
                    <a:lnTo>
                      <a:pt x="3310" y="1030"/>
                    </a:lnTo>
                    <a:lnTo>
                      <a:pt x="3161" y="1856"/>
                    </a:lnTo>
                    <a:cubicBezTo>
                      <a:pt x="3467" y="2752"/>
                      <a:pt x="2843" y="2545"/>
                      <a:pt x="2741" y="3715"/>
                    </a:cubicBezTo>
                    <a:cubicBezTo>
                      <a:pt x="2659" y="4392"/>
                      <a:pt x="3001" y="4651"/>
                      <a:pt x="3059" y="5435"/>
                    </a:cubicBezTo>
                    <a:lnTo>
                      <a:pt x="3119" y="7395"/>
                    </a:lnTo>
                    <a:cubicBezTo>
                      <a:pt x="2209" y="7581"/>
                      <a:pt x="1107" y="7847"/>
                      <a:pt x="2" y="7588"/>
                    </a:cubicBezTo>
                    <a:cubicBezTo>
                      <a:pt x="-18" y="6578"/>
                      <a:pt x="85" y="5747"/>
                      <a:pt x="404" y="4953"/>
                    </a:cubicBezTo>
                    <a:cubicBezTo>
                      <a:pt x="710" y="4350"/>
                      <a:pt x="647" y="3984"/>
                      <a:pt x="474" y="3226"/>
                    </a:cubicBezTo>
                    <a:lnTo>
                      <a:pt x="195" y="2337"/>
                    </a:lnTo>
                    <a:lnTo>
                      <a:pt x="230" y="1255"/>
                    </a:lnTo>
                    <a:lnTo>
                      <a:pt x="1402" y="612"/>
                    </a:lnTo>
                    <a:cubicBezTo>
                      <a:pt x="1783" y="317"/>
                      <a:pt x="1690" y="204"/>
                      <a:pt x="1834" y="0"/>
                    </a:cubicBezTo>
                    <a:close/>
                  </a:path>
                </a:pathLst>
              </a:custGeom>
              <a:solidFill>
                <a:srgbClr val="C6C6C6"/>
              </a:solidFill>
              <a:ln w="9525" cap="flat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</p:spPr>
            <p:txBody>
              <a:bodyPr/>
              <a:p>
                <a:endParaRPr lang="en-US"/>
              </a:p>
            </p:txBody>
          </p:sp>
          <p:sp>
            <p:nvSpPr>
              <p:cNvPr id="7" name="Oval 35"/>
              <p:cNvSpPr/>
              <p:nvPr/>
            </p:nvSpPr>
            <p:spPr>
              <a:xfrm>
                <a:off x="13868" y="39863"/>
                <a:ext cx="426" cy="213"/>
              </a:xfrm>
              <a:prstGeom prst="ellipse">
                <a:avLst/>
              </a:prstGeom>
              <a:solidFill>
                <a:srgbClr val="DAE3F3"/>
              </a:solidFill>
              <a:ln w="9525" cap="flat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</p:spPr>
            <p:txBody>
              <a:bodyPr/>
              <a:p>
                <a:endParaRPr lang="en-US"/>
              </a:p>
            </p:txBody>
          </p:sp>
          <p:grpSp>
            <p:nvGrpSpPr>
              <p:cNvPr id="119" name="Group 118"/>
              <p:cNvGrpSpPr/>
              <p:nvPr/>
            </p:nvGrpSpPr>
            <p:grpSpPr>
              <a:xfrm>
                <a:off x="12787" y="40693"/>
                <a:ext cx="334" cy="668"/>
                <a:chOff x="12787" y="40693"/>
                <a:chExt cx="334" cy="668"/>
              </a:xfrm>
            </p:grpSpPr>
            <p:sp>
              <p:nvSpPr>
                <p:cNvPr id="121" name="Oval 41"/>
                <p:cNvSpPr/>
                <p:nvPr/>
              </p:nvSpPr>
              <p:spPr>
                <a:xfrm>
                  <a:off x="12787" y="40693"/>
                  <a:ext cx="334" cy="669"/>
                </a:xfrm>
                <a:prstGeom prst="ellipse">
                  <a:avLst/>
                </a:prstGeom>
                <a:solidFill>
                  <a:srgbClr val="DAE3F3"/>
                </a:solidFill>
                <a:ln w="9525" cap="flat" cmpd="sng">
                  <a:solidFill>
                    <a:srgbClr val="000000"/>
                  </a:solidFill>
                  <a:prstDash val="solid"/>
                  <a:round/>
                  <a:headEnd type="none" w="med" len="med"/>
                  <a:tailEnd type="none" w="med" len="med"/>
                </a:ln>
              </p:spPr>
              <p:txBody>
                <a:bodyPr/>
                <a:p>
                  <a:endParaRPr lang="en-US"/>
                </a:p>
              </p:txBody>
            </p:sp>
            <p:sp>
              <p:nvSpPr>
                <p:cNvPr id="122" name="Oval 19"/>
                <p:cNvSpPr/>
                <p:nvPr/>
              </p:nvSpPr>
              <p:spPr>
                <a:xfrm>
                  <a:off x="12876" y="40931"/>
                  <a:ext cx="137" cy="205"/>
                </a:xfrm>
                <a:prstGeom prst="ellipse">
                  <a:avLst/>
                </a:prstGeom>
                <a:solidFill>
                  <a:srgbClr val="5B9BD5"/>
                </a:solidFill>
                <a:ln w="12700" cap="flat" cmpd="sng">
                  <a:solidFill>
                    <a:srgbClr val="41719C"/>
                  </a:solidFill>
                  <a:prstDash val="solid"/>
                  <a:miter/>
                  <a:headEnd type="none" w="med" len="med"/>
                  <a:tailEnd type="none" w="med" len="med"/>
                </a:ln>
              </p:spPr>
              <p:txBody>
                <a:bodyPr/>
                <a:p>
                  <a:endParaRPr lang="en-US"/>
                </a:p>
              </p:txBody>
            </p:sp>
          </p:grpSp>
        </p:grpSp>
        <p:grpSp>
          <p:nvGrpSpPr>
            <p:cNvPr id="123" name="Group 122"/>
            <p:cNvGrpSpPr/>
            <p:nvPr/>
          </p:nvGrpSpPr>
          <p:grpSpPr>
            <a:xfrm>
              <a:off x="7089" y="144370"/>
              <a:ext cx="1848" cy="4244"/>
              <a:chOff x="12852" y="40272"/>
              <a:chExt cx="1848" cy="4244"/>
            </a:xfrm>
          </p:grpSpPr>
          <p:sp>
            <p:nvSpPr>
              <p:cNvPr id="124" name="Freeform 123"/>
              <p:cNvSpPr/>
              <p:nvPr/>
            </p:nvSpPr>
            <p:spPr>
              <a:xfrm>
                <a:off x="13316" y="40516"/>
                <a:ext cx="434" cy="4001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89858" y="117260"/>
                  </a:cxn>
                  <a:cxn ang="0">
                    <a:pos x="219193" y="1089165"/>
                  </a:cxn>
                  <a:cxn ang="0">
                    <a:pos x="120312" y="1781451"/>
                  </a:cxn>
                  <a:cxn ang="0">
                    <a:pos x="45117" y="2540635"/>
                  </a:cxn>
                </a:cxnLst>
                <a:pathLst>
                  <a:path w="734" h="6760">
                    <a:moveTo>
                      <a:pt x="0" y="0"/>
                    </a:moveTo>
                    <a:cubicBezTo>
                      <a:pt x="150" y="78"/>
                      <a:pt x="150" y="99"/>
                      <a:pt x="239" y="312"/>
                    </a:cubicBezTo>
                    <a:cubicBezTo>
                      <a:pt x="1037" y="1984"/>
                      <a:pt x="645" y="1536"/>
                      <a:pt x="583" y="2898"/>
                    </a:cubicBezTo>
                    <a:cubicBezTo>
                      <a:pt x="487" y="3669"/>
                      <a:pt x="397" y="4095"/>
                      <a:pt x="320" y="4740"/>
                    </a:cubicBezTo>
                    <a:cubicBezTo>
                      <a:pt x="205" y="5450"/>
                      <a:pt x="187" y="6087"/>
                      <a:pt x="120" y="6760"/>
                    </a:cubicBezTo>
                  </a:path>
                </a:pathLst>
              </a:custGeom>
              <a:noFill/>
              <a:ln w="9525" cap="flat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</p:spPr>
            <p:txBody>
              <a:bodyPr/>
              <a:p>
                <a:endParaRPr lang="en-US"/>
              </a:p>
            </p:txBody>
          </p:sp>
          <p:grpSp>
            <p:nvGrpSpPr>
              <p:cNvPr id="125" name="Group 124"/>
              <p:cNvGrpSpPr/>
              <p:nvPr/>
            </p:nvGrpSpPr>
            <p:grpSpPr>
              <a:xfrm>
                <a:off x="12852" y="40272"/>
                <a:ext cx="1848" cy="4184"/>
                <a:chOff x="12852" y="40272"/>
                <a:chExt cx="1848" cy="4184"/>
              </a:xfrm>
            </p:grpSpPr>
            <p:grpSp>
              <p:nvGrpSpPr>
                <p:cNvPr id="126" name="Group 125"/>
                <p:cNvGrpSpPr/>
                <p:nvPr/>
              </p:nvGrpSpPr>
              <p:grpSpPr>
                <a:xfrm>
                  <a:off x="12852" y="40272"/>
                  <a:ext cx="1848" cy="4184"/>
                  <a:chOff x="12852" y="40272"/>
                  <a:chExt cx="1848" cy="4184"/>
                </a:xfrm>
              </p:grpSpPr>
              <p:sp>
                <p:nvSpPr>
                  <p:cNvPr id="127" name="Freeform 49"/>
                  <p:cNvSpPr/>
                  <p:nvPr/>
                </p:nvSpPr>
                <p:spPr>
                  <a:xfrm>
                    <a:off x="12881" y="41368"/>
                    <a:ext cx="360" cy="3089"/>
                  </a:xfrm>
                  <a:custGeom>
                    <a:avLst/>
                    <a:gdLst/>
                    <a:ahLst/>
                    <a:cxnLst>
                      <a:cxn ang="0">
                        <a:pos x="75197" y="0"/>
                      </a:cxn>
                      <a:cxn ang="0">
                        <a:pos x="218072" y="774084"/>
                      </a:cxn>
                      <a:cxn ang="0">
                        <a:pos x="33462" y="1471512"/>
                      </a:cxn>
                      <a:cxn ang="0">
                        <a:pos x="0" y="1961515"/>
                      </a:cxn>
                    </a:cxnLst>
                    <a:pathLst>
                      <a:path w="609" h="5220">
                        <a:moveTo>
                          <a:pt x="200" y="0"/>
                        </a:moveTo>
                        <a:cubicBezTo>
                          <a:pt x="474" y="696"/>
                          <a:pt x="688" y="1556"/>
                          <a:pt x="580" y="2060"/>
                        </a:cubicBezTo>
                        <a:cubicBezTo>
                          <a:pt x="430" y="2674"/>
                          <a:pt x="123" y="3276"/>
                          <a:pt x="89" y="3916"/>
                        </a:cubicBezTo>
                        <a:lnTo>
                          <a:pt x="0" y="5220"/>
                        </a:lnTo>
                      </a:path>
                    </a:pathLst>
                  </a:custGeom>
                  <a:noFill/>
                  <a:ln w="38100" cap="flat" cmpd="sng">
                    <a:solidFill>
                      <a:srgbClr val="AFABAB"/>
                    </a:solidFill>
                    <a:prstDash val="solid"/>
                    <a:round/>
                    <a:headEnd type="none" w="med" len="med"/>
                    <a:tailEnd type="none" w="med" len="med"/>
                  </a:ln>
                </p:spPr>
                <p:txBody>
                  <a:bodyPr/>
                  <a:p>
                    <a:endParaRPr lang="en-US"/>
                  </a:p>
                </p:txBody>
              </p:sp>
              <p:grpSp>
                <p:nvGrpSpPr>
                  <p:cNvPr id="128" name="Group 127"/>
                  <p:cNvGrpSpPr/>
                  <p:nvPr/>
                </p:nvGrpSpPr>
                <p:grpSpPr>
                  <a:xfrm>
                    <a:off x="12852" y="40272"/>
                    <a:ext cx="1848" cy="4148"/>
                    <a:chOff x="12852" y="40272"/>
                    <a:chExt cx="1848" cy="4148"/>
                  </a:xfrm>
                </p:grpSpPr>
                <p:sp>
                  <p:nvSpPr>
                    <p:cNvPr id="129" name="Freeform 44"/>
                    <p:cNvSpPr/>
                    <p:nvPr/>
                  </p:nvSpPr>
                  <p:spPr>
                    <a:xfrm>
                      <a:off x="13019" y="40340"/>
                      <a:ext cx="708" cy="371"/>
                    </a:xfrm>
                    <a:custGeom>
                      <a:avLst/>
                      <a:gdLst/>
                      <a:ahLst/>
                      <a:cxnLst>
                        <a:cxn ang="0">
                          <a:pos x="0" y="235585"/>
                        </a:cxn>
                        <a:cxn ang="0">
                          <a:pos x="449580" y="0"/>
                        </a:cxn>
                      </a:cxnLst>
                      <a:pathLst>
                        <a:path w="760095" h="398145">
                          <a:moveTo>
                            <a:pt x="0" y="398145"/>
                          </a:moveTo>
                          <a:lnTo>
                            <a:pt x="760095" y="0"/>
                          </a:lnTo>
                        </a:path>
                      </a:pathLst>
                    </a:custGeom>
                    <a:solidFill>
                      <a:srgbClr val="ED7D31"/>
                    </a:solidFill>
                    <a:ln w="38100" cap="flat" cmpd="sng">
                      <a:solidFill>
                        <a:srgbClr val="AFABAB"/>
                      </a:solidFill>
                      <a:prstDash val="solid"/>
                      <a:round/>
                      <a:headEnd type="none" w="med" len="med"/>
                      <a:tailEnd type="none" w="med" len="med"/>
                    </a:ln>
                  </p:spPr>
                  <p:txBody>
                    <a:bodyPr/>
                    <a:p>
                      <a:endParaRPr lang="en-US"/>
                    </a:p>
                  </p:txBody>
                </p:sp>
                <p:grpSp>
                  <p:nvGrpSpPr>
                    <p:cNvPr id="130" name="Group 129"/>
                    <p:cNvGrpSpPr/>
                    <p:nvPr/>
                  </p:nvGrpSpPr>
                  <p:grpSpPr>
                    <a:xfrm>
                      <a:off x="12852" y="40272"/>
                      <a:ext cx="1848" cy="4149"/>
                      <a:chOff x="12852" y="40272"/>
                      <a:chExt cx="1848" cy="4149"/>
                    </a:xfrm>
                  </p:grpSpPr>
                  <p:sp>
                    <p:nvSpPr>
                      <p:cNvPr id="131" name="Freeform 43"/>
                      <p:cNvSpPr/>
                      <p:nvPr/>
                    </p:nvSpPr>
                    <p:spPr>
                      <a:xfrm>
                        <a:off x="13681" y="40272"/>
                        <a:ext cx="613" cy="249"/>
                      </a:xfrm>
                      <a:custGeom>
                        <a:avLst/>
                        <a:gdLst/>
                        <a:ahLst/>
                        <a:cxnLst>
                          <a:cxn ang="0">
                            <a:pos x="0" y="0"/>
                          </a:cxn>
                          <a:cxn ang="0">
                            <a:pos x="389255" y="82445"/>
                          </a:cxn>
                        </a:cxnLst>
                        <a:pathLst>
                          <a:path w="1035" h="421">
                            <a:moveTo>
                              <a:pt x="0" y="0"/>
                            </a:moveTo>
                            <a:cubicBezTo>
                              <a:pt x="560" y="693"/>
                              <a:pt x="949" y="352"/>
                              <a:pt x="1035" y="219"/>
                            </a:cubicBezTo>
                          </a:path>
                        </a:pathLst>
                      </a:custGeom>
                      <a:noFill/>
                      <a:ln w="38100" cap="flat" cmpd="sng">
                        <a:solidFill>
                          <a:srgbClr val="AFABAB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>
                    </p:spPr>
                    <p:txBody>
                      <a:bodyPr/>
                      <a:p>
                        <a:endParaRPr lang="en-US"/>
                      </a:p>
                    </p:txBody>
                  </p:sp>
                  <p:grpSp>
                    <p:nvGrpSpPr>
                      <p:cNvPr id="132" name="Group 131"/>
                      <p:cNvGrpSpPr/>
                      <p:nvPr/>
                    </p:nvGrpSpPr>
                    <p:grpSpPr>
                      <a:xfrm>
                        <a:off x="12852" y="40521"/>
                        <a:ext cx="1848" cy="3900"/>
                        <a:chOff x="12852" y="40521"/>
                        <a:chExt cx="1848" cy="3900"/>
                      </a:xfrm>
                    </p:grpSpPr>
                    <p:sp>
                      <p:nvSpPr>
                        <p:cNvPr id="133" name="Freeform 47"/>
                        <p:cNvSpPr/>
                        <p:nvPr/>
                      </p:nvSpPr>
                      <p:spPr>
                        <a:xfrm>
                          <a:off x="14071" y="40521"/>
                          <a:ext cx="189" cy="3901"/>
                        </a:xfrm>
                        <a:custGeom>
                          <a:avLst/>
                          <a:gdLst/>
                          <a:ahLst/>
                          <a:cxnLst>
                            <a:cxn ang="0">
                              <a:pos x="0" y="0"/>
                            </a:cxn>
                            <a:cxn ang="0">
                              <a:pos x="74115" y="370198"/>
                            </a:cxn>
                            <a:cxn ang="0">
                              <a:pos x="48156" y="925684"/>
                            </a:cxn>
                            <a:cxn ang="0">
                              <a:pos x="45899" y="1703664"/>
                            </a:cxn>
                            <a:cxn ang="0">
                              <a:pos x="37998" y="2477135"/>
                            </a:cxn>
                          </a:cxnLst>
                          <a:pathLst>
                            <a:path w="319" h="6591">
                              <a:moveTo>
                                <a:pt x="0" y="0"/>
                              </a:moveTo>
                              <a:lnTo>
                                <a:pt x="197" y="985"/>
                              </a:lnTo>
                              <a:cubicBezTo>
                                <a:pt x="459" y="1859"/>
                                <a:pt x="235" y="1994"/>
                                <a:pt x="128" y="2463"/>
                              </a:cubicBezTo>
                              <a:cubicBezTo>
                                <a:pt x="-136" y="3322"/>
                                <a:pt x="155" y="3879"/>
                                <a:pt x="122" y="4533"/>
                              </a:cubicBezTo>
                              <a:cubicBezTo>
                                <a:pt x="129" y="5317"/>
                                <a:pt x="110" y="5875"/>
                                <a:pt x="101" y="6591"/>
                              </a:cubicBezTo>
                            </a:path>
                          </a:pathLst>
                        </a:custGeom>
                        <a:noFill/>
                        <a:ln w="38100" cap="flat" cmpd="sng">
                          <a:solidFill>
                            <a:srgbClr val="AFABAB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>
                      </p:spPr>
                      <p:txBody>
                        <a:bodyPr/>
                        <a:p>
                          <a:endParaRPr lang="en-US"/>
                        </a:p>
                      </p:txBody>
                    </p:sp>
                    <p:grpSp>
                      <p:nvGrpSpPr>
                        <p:cNvPr id="134" name="Group 133"/>
                        <p:cNvGrpSpPr/>
                        <p:nvPr/>
                      </p:nvGrpSpPr>
                      <p:grpSpPr>
                        <a:xfrm>
                          <a:off x="12852" y="41410"/>
                          <a:ext cx="1849" cy="2215"/>
                          <a:chOff x="12852" y="41410"/>
                          <a:chExt cx="1849" cy="2215"/>
                        </a:xfrm>
                      </p:grpSpPr>
                      <p:sp>
                        <p:nvSpPr>
                          <p:cNvPr id="135" name="Freeform 50"/>
                          <p:cNvSpPr/>
                          <p:nvPr/>
                        </p:nvSpPr>
                        <p:spPr>
                          <a:xfrm>
                            <a:off x="12975" y="41410"/>
                            <a:ext cx="1726" cy="141"/>
                          </a:xfrm>
                          <a:custGeom>
                            <a:avLst/>
                            <a:gdLst/>
                            <a:ahLst/>
                            <a:cxnLst>
                              <a:cxn ang="0">
                                <a:pos x="0" y="65082"/>
                              </a:cxn>
                              <a:cxn ang="0">
                                <a:pos x="599668" y="59815"/>
                              </a:cxn>
                              <a:cxn ang="0">
                                <a:pos x="1096010" y="0"/>
                              </a:cxn>
                            </a:cxnLst>
                            <a:pathLst>
                              <a:path w="2917" h="238">
                                <a:moveTo>
                                  <a:pt x="0" y="173"/>
                                </a:moveTo>
                                <a:cubicBezTo>
                                  <a:pt x="378" y="248"/>
                                  <a:pt x="846" y="276"/>
                                  <a:pt x="1596" y="159"/>
                                </a:cubicBezTo>
                                <a:lnTo>
                                  <a:pt x="2917" y="0"/>
                                </a:lnTo>
                              </a:path>
                            </a:pathLst>
                          </a:custGeom>
                          <a:noFill/>
                          <a:ln w="38100" cap="flat" cmpd="sng">
                            <a:solidFill>
                              <a:srgbClr val="AFABAB"/>
                            </a:solidFill>
                            <a:prstDash val="solid"/>
                            <a:round/>
                            <a:headEnd type="none" w="med" len="med"/>
                            <a:tailEnd type="none" w="med" len="med"/>
                          </a:ln>
                        </p:spPr>
                        <p:txBody>
                          <a:bodyPr/>
                          <a:p>
                            <a:endParaRPr lang="en-US"/>
                          </a:p>
                        </p:txBody>
                      </p:sp>
                      <p:sp>
                        <p:nvSpPr>
                          <p:cNvPr id="136" name="Freeform 51"/>
                          <p:cNvSpPr/>
                          <p:nvPr/>
                        </p:nvSpPr>
                        <p:spPr>
                          <a:xfrm>
                            <a:off x="13170" y="42443"/>
                            <a:ext cx="1254" cy="83"/>
                          </a:xfrm>
                          <a:custGeom>
                            <a:avLst/>
                            <a:gdLst/>
                            <a:ahLst/>
                            <a:cxnLst>
                              <a:cxn ang="0">
                                <a:pos x="0" y="20705"/>
                              </a:cxn>
                              <a:cxn ang="0">
                                <a:pos x="796290" y="0"/>
                              </a:cxn>
                            </a:cxnLst>
                            <a:pathLst>
                              <a:path w="2119" h="141">
                                <a:moveTo>
                                  <a:pt x="0" y="55"/>
                                </a:moveTo>
                                <a:cubicBezTo>
                                  <a:pt x="736" y="220"/>
                                  <a:pt x="1438" y="117"/>
                                  <a:pt x="2119" y="0"/>
                                </a:cubicBezTo>
                              </a:path>
                            </a:pathLst>
                          </a:custGeom>
                          <a:noFill/>
                          <a:ln w="38100" cap="flat" cmpd="sng">
                            <a:solidFill>
                              <a:srgbClr val="AFABAB"/>
                            </a:solidFill>
                            <a:prstDash val="solid"/>
                            <a:round/>
                            <a:headEnd type="none" w="med" len="med"/>
                            <a:tailEnd type="none" w="med" len="med"/>
                          </a:ln>
                        </p:spPr>
                        <p:txBody>
                          <a:bodyPr/>
                          <a:p>
                            <a:endParaRPr lang="en-US"/>
                          </a:p>
                        </p:txBody>
                      </p:sp>
                      <p:sp>
                        <p:nvSpPr>
                          <p:cNvPr id="137" name="Freeform 52"/>
                          <p:cNvSpPr/>
                          <p:nvPr/>
                        </p:nvSpPr>
                        <p:spPr>
                          <a:xfrm>
                            <a:off x="12852" y="43495"/>
                            <a:ext cx="1759" cy="131"/>
                          </a:xfrm>
                          <a:custGeom>
                            <a:avLst/>
                            <a:gdLst/>
                            <a:ahLst/>
                            <a:cxnLst>
                              <a:cxn ang="0">
                                <a:pos x="0" y="31005"/>
                              </a:cxn>
                              <a:cxn ang="0">
                                <a:pos x="597367" y="75244"/>
                              </a:cxn>
                              <a:cxn ang="0">
                                <a:pos x="1116965" y="0"/>
                              </a:cxn>
                            </a:cxnLst>
                            <a:pathLst>
                              <a:path w="2973" h="221">
                                <a:moveTo>
                                  <a:pt x="0" y="82"/>
                                </a:moveTo>
                                <a:cubicBezTo>
                                  <a:pt x="283" y="220"/>
                                  <a:pt x="1039" y="247"/>
                                  <a:pt x="1590" y="199"/>
                                </a:cubicBezTo>
                                <a:lnTo>
                                  <a:pt x="2973" y="0"/>
                                </a:lnTo>
                              </a:path>
                            </a:pathLst>
                          </a:custGeom>
                          <a:noFill/>
                          <a:ln w="38100" cap="flat" cmpd="sng">
                            <a:solidFill>
                              <a:srgbClr val="AFABAB"/>
                            </a:solidFill>
                            <a:prstDash val="solid"/>
                            <a:round/>
                            <a:headEnd type="none" w="med" len="med"/>
                            <a:tailEnd type="none" w="med" len="med"/>
                          </a:ln>
                        </p:spPr>
                        <p:txBody>
                          <a:bodyPr/>
                          <a:p>
                            <a:endParaRPr lang="en-US"/>
                          </a:p>
                        </p:txBody>
                      </p:sp>
                    </p:grpSp>
                  </p:grpSp>
                </p:grpSp>
              </p:grpSp>
            </p:grpSp>
            <p:sp>
              <p:nvSpPr>
                <p:cNvPr id="138" name="Freeform 9"/>
                <p:cNvSpPr/>
                <p:nvPr/>
              </p:nvSpPr>
              <p:spPr>
                <a:xfrm>
                  <a:off x="12928" y="40664"/>
                  <a:ext cx="240" cy="745"/>
                </a:xfrm>
                <a:custGeom>
                  <a:avLst/>
                  <a:gdLst/>
                  <a:ahLst/>
                  <a:cxnLst>
                    <a:cxn ang="0">
                      <a:pos x="30103" y="0"/>
                    </a:cxn>
                    <a:cxn ang="0">
                      <a:pos x="149389" y="314130"/>
                    </a:cxn>
                    <a:cxn ang="0">
                      <a:pos x="59831" y="467438"/>
                    </a:cxn>
                    <a:cxn ang="0">
                      <a:pos x="0" y="472323"/>
                    </a:cxn>
                  </a:cxnLst>
                  <a:pathLst>
                    <a:path w="405" h="1259">
                      <a:moveTo>
                        <a:pt x="80" y="0"/>
                      </a:moveTo>
                      <a:cubicBezTo>
                        <a:pt x="412" y="65"/>
                        <a:pt x="421" y="556"/>
                        <a:pt x="397" y="836"/>
                      </a:cubicBezTo>
                      <a:cubicBezTo>
                        <a:pt x="373" y="1116"/>
                        <a:pt x="159" y="1250"/>
                        <a:pt x="159" y="1244"/>
                      </a:cubicBezTo>
                      <a:cubicBezTo>
                        <a:pt x="74" y="1257"/>
                        <a:pt x="92" y="1263"/>
                        <a:pt x="0" y="1257"/>
                      </a:cubicBezTo>
                    </a:path>
                  </a:pathLst>
                </a:custGeom>
                <a:noFill/>
                <a:ln w="38100" cap="flat" cmpd="sng">
                  <a:solidFill>
                    <a:srgbClr val="AFABAB"/>
                  </a:solidFill>
                  <a:prstDash val="solid"/>
                  <a:miter/>
                  <a:headEnd type="none" w="med" len="med"/>
                  <a:tailEnd type="none" w="med" len="med"/>
                </a:ln>
              </p:spPr>
              <p:txBody>
                <a:bodyPr/>
                <a:p>
                  <a:endParaRPr lang="en-US"/>
                </a:p>
              </p:txBody>
            </p:sp>
          </p:grpSp>
        </p:grpSp>
        <p:sp>
          <p:nvSpPr>
            <p:cNvPr id="139" name="Freeform 46"/>
            <p:cNvSpPr/>
            <p:nvPr/>
          </p:nvSpPr>
          <p:spPr>
            <a:xfrm>
              <a:off x="8875" y="144618"/>
              <a:ext cx="31" cy="527"/>
            </a:xfrm>
            <a:custGeom>
              <a:avLst/>
              <a:gdLst/>
              <a:ahLst/>
              <a:cxnLst>
                <a:cxn ang="0">
                  <a:pos x="1157" y="0"/>
                </a:cxn>
                <a:cxn ang="0">
                  <a:pos x="20070" y="334645"/>
                </a:cxn>
              </a:cxnLst>
              <a:pathLst>
                <a:path w="52" h="891">
                  <a:moveTo>
                    <a:pt x="3" y="0"/>
                  </a:moveTo>
                  <a:cubicBezTo>
                    <a:pt x="-7" y="307"/>
                    <a:pt x="13" y="574"/>
                    <a:pt x="52" y="891"/>
                  </a:cubicBezTo>
                </a:path>
              </a:pathLst>
            </a:custGeom>
            <a:noFill/>
            <a:ln w="9525" cap="flat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/>
            <a:p>
              <a:endParaRPr lang="en-US"/>
            </a:p>
          </p:txBody>
        </p:sp>
      </p:grpSp>
      <p:grpSp>
        <p:nvGrpSpPr>
          <p:cNvPr id="140" name="Group 139"/>
          <p:cNvGrpSpPr/>
          <p:nvPr/>
        </p:nvGrpSpPr>
        <p:grpSpPr>
          <a:xfrm rot="0">
            <a:off x="6480175" y="760730"/>
            <a:ext cx="2293389" cy="5522595"/>
            <a:chOff x="1272" y="1100"/>
            <a:chExt cx="5674" cy="13658"/>
          </a:xfrm>
          <a:solidFill>
            <a:schemeClr val="bg1">
              <a:lumMod val="85000"/>
            </a:schemeClr>
          </a:solidFill>
        </p:grpSpPr>
        <p:sp>
          <p:nvSpPr>
            <p:cNvPr id="141" name="Freeform 39"/>
            <p:cNvSpPr/>
            <p:nvPr/>
          </p:nvSpPr>
          <p:spPr>
            <a:xfrm flipH="1">
              <a:off x="1272" y="1100"/>
              <a:ext cx="5673" cy="13658"/>
            </a:xfrm>
            <a:custGeom>
              <a:avLst/>
              <a:gdLst>
                <a:gd name="connsiteX0" fmla="*/ 1900 w 5673"/>
                <a:gd name="connsiteY0" fmla="*/ 276 h 13657"/>
                <a:gd name="connsiteX1" fmla="*/ 3278 w 5673"/>
                <a:gd name="connsiteY1" fmla="*/ 34 h 13657"/>
                <a:gd name="connsiteX2" fmla="*/ 4060 w 5673"/>
                <a:gd name="connsiteY2" fmla="*/ 981 h 13657"/>
                <a:gd name="connsiteX3" fmla="*/ 5596 w 5673"/>
                <a:gd name="connsiteY3" fmla="*/ 1656 h 13657"/>
                <a:gd name="connsiteX4" fmla="*/ 5506 w 5673"/>
                <a:gd name="connsiteY4" fmla="*/ 3443 h 13657"/>
                <a:gd name="connsiteX5" fmla="*/ 4921 w 5673"/>
                <a:gd name="connsiteY5" fmla="*/ 6703 h 13657"/>
                <a:gd name="connsiteX6" fmla="*/ 5461 w 5673"/>
                <a:gd name="connsiteY6" fmla="*/ 9709 h 13657"/>
                <a:gd name="connsiteX7" fmla="*/ 5459 w 5673"/>
                <a:gd name="connsiteY7" fmla="*/ 13131 h 13657"/>
                <a:gd name="connsiteX8" fmla="*/ 4 w 5673"/>
                <a:gd name="connsiteY8" fmla="*/ 13469 h 13657"/>
                <a:gd name="connsiteX9" fmla="*/ 708 w 5673"/>
                <a:gd name="connsiteY9" fmla="*/ 8860 h 13657"/>
                <a:gd name="connsiteX10" fmla="*/ 830 w 5673"/>
                <a:gd name="connsiteY10" fmla="*/ 5838 h 13657"/>
                <a:gd name="connsiteX11" fmla="*/ 342 w 5673"/>
                <a:gd name="connsiteY11" fmla="*/ 4283 h 13657"/>
                <a:gd name="connsiteX12" fmla="*/ 403 w 5673"/>
                <a:gd name="connsiteY12" fmla="*/ 2390 h 13657"/>
                <a:gd name="connsiteX13" fmla="*/ 2161 w 5673"/>
                <a:gd name="connsiteY13" fmla="*/ 1401 h 13657"/>
                <a:gd name="connsiteX14" fmla="*/ 1900 w 5673"/>
                <a:gd name="connsiteY14" fmla="*/ 276 h 1365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</a:cxnLst>
              <a:pathLst>
                <a:path w="5673" h="13658">
                  <a:moveTo>
                    <a:pt x="1900" y="276"/>
                  </a:moveTo>
                  <a:cubicBezTo>
                    <a:pt x="2255" y="106"/>
                    <a:pt x="2696" y="-78"/>
                    <a:pt x="3278" y="34"/>
                  </a:cubicBezTo>
                  <a:cubicBezTo>
                    <a:pt x="3304" y="341"/>
                    <a:pt x="3867" y="950"/>
                    <a:pt x="4060" y="981"/>
                  </a:cubicBezTo>
                  <a:lnTo>
                    <a:pt x="5596" y="1656"/>
                  </a:lnTo>
                  <a:cubicBezTo>
                    <a:pt x="5746" y="2256"/>
                    <a:pt x="5656" y="2797"/>
                    <a:pt x="5506" y="3443"/>
                  </a:cubicBezTo>
                  <a:cubicBezTo>
                    <a:pt x="5368" y="4465"/>
                    <a:pt x="5100" y="4656"/>
                    <a:pt x="4921" y="6703"/>
                  </a:cubicBezTo>
                  <a:cubicBezTo>
                    <a:pt x="4778" y="7887"/>
                    <a:pt x="5359" y="8337"/>
                    <a:pt x="5461" y="9709"/>
                  </a:cubicBezTo>
                  <a:lnTo>
                    <a:pt x="5459" y="13131"/>
                  </a:lnTo>
                  <a:cubicBezTo>
                    <a:pt x="3866" y="13457"/>
                    <a:pt x="1938" y="13922"/>
                    <a:pt x="4" y="13469"/>
                  </a:cubicBezTo>
                  <a:cubicBezTo>
                    <a:pt x="-30" y="11702"/>
                    <a:pt x="150" y="10249"/>
                    <a:pt x="708" y="8860"/>
                  </a:cubicBezTo>
                  <a:cubicBezTo>
                    <a:pt x="1243" y="7805"/>
                    <a:pt x="1133" y="7164"/>
                    <a:pt x="830" y="5838"/>
                  </a:cubicBezTo>
                  <a:lnTo>
                    <a:pt x="342" y="4283"/>
                  </a:lnTo>
                  <a:lnTo>
                    <a:pt x="403" y="2390"/>
                  </a:lnTo>
                  <a:lnTo>
                    <a:pt x="2161" y="1401"/>
                  </a:lnTo>
                  <a:cubicBezTo>
                    <a:pt x="2461" y="1181"/>
                    <a:pt x="2011" y="679"/>
                    <a:pt x="1900" y="276"/>
                  </a:cubicBezTo>
                  <a:close/>
                </a:path>
              </a:pathLst>
            </a:custGeom>
            <a:solidFill>
              <a:srgbClr val="C6C6C6"/>
            </a:solidFill>
            <a:ln w="9525" cap="flat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/>
            <a:p>
              <a:endParaRPr lang="en-US"/>
            </a:p>
          </p:txBody>
        </p:sp>
        <p:grpSp>
          <p:nvGrpSpPr>
            <p:cNvPr id="142" name="Group 141"/>
            <p:cNvGrpSpPr/>
            <p:nvPr/>
          </p:nvGrpSpPr>
          <p:grpSpPr>
            <a:xfrm>
              <a:off x="1597" y="1914"/>
              <a:ext cx="5349" cy="12838"/>
              <a:chOff x="1597" y="1914"/>
              <a:chExt cx="5349" cy="12838"/>
            </a:xfrm>
            <a:grpFill/>
          </p:grpSpPr>
          <p:grpSp>
            <p:nvGrpSpPr>
              <p:cNvPr id="143" name="Group 142"/>
              <p:cNvGrpSpPr/>
              <p:nvPr/>
            </p:nvGrpSpPr>
            <p:grpSpPr>
              <a:xfrm rot="0" flipH="1">
                <a:off x="5958" y="3447"/>
                <a:ext cx="988" cy="1975"/>
                <a:chOff x="12787" y="40693"/>
                <a:chExt cx="334" cy="668"/>
              </a:xfrm>
              <a:grpFill/>
            </p:grpSpPr>
            <p:sp>
              <p:nvSpPr>
                <p:cNvPr id="144" name="Oval 41"/>
                <p:cNvSpPr/>
                <p:nvPr/>
              </p:nvSpPr>
              <p:spPr>
                <a:xfrm>
                  <a:off x="12787" y="40693"/>
                  <a:ext cx="334" cy="669"/>
                </a:xfrm>
                <a:prstGeom prst="ellipse">
                  <a:avLst/>
                </a:prstGeom>
                <a:grpFill/>
                <a:ln w="9525" cap="flat" cmpd="sng">
                  <a:solidFill>
                    <a:srgbClr val="000000"/>
                  </a:solidFill>
                  <a:prstDash val="solid"/>
                  <a:round/>
                  <a:headEnd type="none" w="med" len="med"/>
                  <a:tailEnd type="none" w="med" len="med"/>
                </a:ln>
              </p:spPr>
              <p:txBody>
                <a:bodyPr/>
                <a:p>
                  <a:endParaRPr lang="en-US"/>
                </a:p>
              </p:txBody>
            </p:sp>
            <p:sp>
              <p:nvSpPr>
                <p:cNvPr id="145" name="Oval 19"/>
                <p:cNvSpPr/>
                <p:nvPr/>
              </p:nvSpPr>
              <p:spPr>
                <a:xfrm>
                  <a:off x="12876" y="40931"/>
                  <a:ext cx="137" cy="205"/>
                </a:xfrm>
                <a:prstGeom prst="ellipse">
                  <a:avLst/>
                </a:prstGeom>
                <a:grpFill/>
                <a:ln w="12700" cap="flat" cmpd="sng">
                  <a:solidFill>
                    <a:srgbClr val="41719C"/>
                  </a:solidFill>
                  <a:prstDash val="solid"/>
                  <a:miter/>
                  <a:headEnd type="none" w="med" len="med"/>
                  <a:tailEnd type="none" w="med" len="med"/>
                </a:ln>
              </p:spPr>
              <p:txBody>
                <a:bodyPr/>
                <a:p>
                  <a:endParaRPr lang="en-US"/>
                </a:p>
              </p:txBody>
            </p:sp>
          </p:grpSp>
          <p:sp>
            <p:nvSpPr>
              <p:cNvPr id="146" name="Freeform 48"/>
              <p:cNvSpPr/>
              <p:nvPr/>
            </p:nvSpPr>
            <p:spPr>
              <a:xfrm flipH="1">
                <a:off x="4476" y="2923"/>
                <a:ext cx="950" cy="11829"/>
              </a:xfrm>
              <a:custGeom>
                <a:avLst/>
                <a:gdLst>
                  <a:gd name="connsiteX0" fmla="*/ 0 w 950"/>
                  <a:gd name="connsiteY0" fmla="*/ 0 h 11829"/>
                  <a:gd name="connsiteX1" fmla="*/ 418 w 950"/>
                  <a:gd name="connsiteY1" fmla="*/ 546 h 11829"/>
                  <a:gd name="connsiteX2" fmla="*/ 950 w 950"/>
                  <a:gd name="connsiteY2" fmla="*/ 5935 h 11829"/>
                  <a:gd name="connsiteX3" fmla="*/ 559 w 950"/>
                  <a:gd name="connsiteY3" fmla="*/ 8294 h 11829"/>
                  <a:gd name="connsiteX4" fmla="*/ 210 w 950"/>
                  <a:gd name="connsiteY4" fmla="*/ 11829 h 1182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pathLst>
                  <a:path w="950" h="11829">
                    <a:moveTo>
                      <a:pt x="0" y="0"/>
                    </a:moveTo>
                    <a:cubicBezTo>
                      <a:pt x="262" y="136"/>
                      <a:pt x="262" y="173"/>
                      <a:pt x="418" y="546"/>
                    </a:cubicBezTo>
                    <a:cubicBezTo>
                      <a:pt x="1196" y="3249"/>
                      <a:pt x="793" y="3472"/>
                      <a:pt x="950" y="5935"/>
                    </a:cubicBezTo>
                    <a:cubicBezTo>
                      <a:pt x="782" y="7284"/>
                      <a:pt x="694" y="7166"/>
                      <a:pt x="559" y="8294"/>
                    </a:cubicBezTo>
                    <a:cubicBezTo>
                      <a:pt x="358" y="9537"/>
                      <a:pt x="327" y="10651"/>
                      <a:pt x="210" y="11829"/>
                    </a:cubicBezTo>
                  </a:path>
                </a:pathLst>
              </a:custGeom>
              <a:grpFill/>
              <a:ln w="9525" cap="flat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</p:spPr>
            <p:txBody>
              <a:bodyPr/>
              <a:p>
                <a:endParaRPr lang="en-US"/>
              </a:p>
            </p:txBody>
          </p:sp>
          <p:sp>
            <p:nvSpPr>
              <p:cNvPr id="147" name="Freeform 44"/>
              <p:cNvSpPr/>
              <p:nvPr/>
            </p:nvSpPr>
            <p:spPr>
              <a:xfrm flipH="1">
                <a:off x="4495" y="2421"/>
                <a:ext cx="1782" cy="1026"/>
              </a:xfrm>
              <a:custGeom>
                <a:avLst/>
                <a:gdLst>
                  <a:gd name="connsiteX0" fmla="*/ 0 w 1894"/>
                  <a:gd name="connsiteY0" fmla="*/ 1175 h 1175"/>
                  <a:gd name="connsiteX1" fmla="*/ 1894 w 1894"/>
                  <a:gd name="connsiteY1" fmla="*/ 0 h 117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</a:cxnLst>
                <a:pathLst>
                  <a:path w="1894" h="1175">
                    <a:moveTo>
                      <a:pt x="0" y="1175"/>
                    </a:moveTo>
                    <a:lnTo>
                      <a:pt x="1894" y="0"/>
                    </a:lnTo>
                  </a:path>
                </a:pathLst>
              </a:custGeom>
              <a:grpFill/>
              <a:ln w="38100" cap="flat" cmpd="sng">
                <a:solidFill>
                  <a:srgbClr val="AFABAB"/>
                </a:solidFill>
                <a:prstDash val="solid"/>
                <a:round/>
                <a:headEnd type="none" w="med" len="med"/>
                <a:tailEnd type="none" w="med" len="med"/>
              </a:ln>
            </p:spPr>
            <p:txBody>
              <a:bodyPr/>
              <a:p>
                <a:endParaRPr lang="en-US"/>
              </a:p>
            </p:txBody>
          </p:sp>
          <p:sp>
            <p:nvSpPr>
              <p:cNvPr id="148" name="Freeform 47"/>
              <p:cNvSpPr/>
              <p:nvPr/>
            </p:nvSpPr>
            <p:spPr>
              <a:xfrm flipH="1">
                <a:off x="3109" y="2300"/>
                <a:ext cx="410" cy="12283"/>
              </a:xfrm>
              <a:custGeom>
                <a:avLst/>
                <a:gdLst>
                  <a:gd name="connsiteX0" fmla="*/ 0 w 409"/>
                  <a:gd name="connsiteY0" fmla="*/ 0 h 12283"/>
                  <a:gd name="connsiteX1" fmla="*/ 276 w 409"/>
                  <a:gd name="connsiteY1" fmla="*/ 3577 h 12283"/>
                  <a:gd name="connsiteX2" fmla="*/ 39 w 409"/>
                  <a:gd name="connsiteY2" fmla="*/ 6509 h 12283"/>
                  <a:gd name="connsiteX3" fmla="*/ 398 w 409"/>
                  <a:gd name="connsiteY3" fmla="*/ 9679 h 12283"/>
                  <a:gd name="connsiteX4" fmla="*/ 311 w 409"/>
                  <a:gd name="connsiteY4" fmla="*/ 12283 h 1228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pathLst>
                  <a:path w="410" h="12283">
                    <a:moveTo>
                      <a:pt x="0" y="0"/>
                    </a:moveTo>
                    <a:cubicBezTo>
                      <a:pt x="224" y="629"/>
                      <a:pt x="398" y="1832"/>
                      <a:pt x="276" y="3577"/>
                    </a:cubicBezTo>
                    <a:cubicBezTo>
                      <a:pt x="154" y="4753"/>
                      <a:pt x="32" y="5633"/>
                      <a:pt x="39" y="6509"/>
                    </a:cubicBezTo>
                    <a:cubicBezTo>
                      <a:pt x="240" y="8121"/>
                      <a:pt x="464" y="8535"/>
                      <a:pt x="398" y="9679"/>
                    </a:cubicBezTo>
                    <a:cubicBezTo>
                      <a:pt x="411" y="11051"/>
                      <a:pt x="331" y="11030"/>
                      <a:pt x="311" y="12283"/>
                    </a:cubicBezTo>
                  </a:path>
                </a:pathLst>
              </a:custGeom>
              <a:noFill/>
              <a:ln w="38100" cap="flat" cmpd="sng">
                <a:solidFill>
                  <a:srgbClr val="AFABAB"/>
                </a:solidFill>
                <a:prstDash val="solid"/>
                <a:round/>
                <a:headEnd type="none" w="med" len="med"/>
                <a:tailEnd type="none" w="med" len="med"/>
              </a:ln>
              <a:extLst>
                <a:ext uri="{909E8E84-426E-40DD-AFC4-6F175D3DCCD1}">
                  <a14:hiddenFill xmlns:a14="http://schemas.microsoft.com/office/drawing/2010/main">
                    <a:grpFill/>
                  </a14:hiddenFill>
                </a:ext>
              </a:extLst>
            </p:spPr>
            <p:txBody>
              <a:bodyPr/>
              <a:p>
                <a:endParaRPr lang="en-US"/>
              </a:p>
            </p:txBody>
          </p:sp>
          <p:grpSp>
            <p:nvGrpSpPr>
              <p:cNvPr id="149" name="Group 148"/>
              <p:cNvGrpSpPr/>
              <p:nvPr/>
            </p:nvGrpSpPr>
            <p:grpSpPr>
              <a:xfrm rot="0" flipH="1">
                <a:off x="1597" y="5629"/>
                <a:ext cx="5201" cy="6489"/>
                <a:chOff x="12852" y="41431"/>
                <a:chExt cx="1759" cy="2195"/>
              </a:xfrm>
              <a:grpFill/>
            </p:grpSpPr>
            <p:sp>
              <p:nvSpPr>
                <p:cNvPr id="150" name="Freeform 50"/>
                <p:cNvSpPr/>
                <p:nvPr/>
              </p:nvSpPr>
              <p:spPr>
                <a:xfrm>
                  <a:off x="12961" y="41431"/>
                  <a:ext cx="1584" cy="122"/>
                </a:xfrm>
                <a:custGeom>
                  <a:avLst/>
                  <a:gdLst>
                    <a:gd name="connsiteX0" fmla="*/ 0 w 4684"/>
                    <a:gd name="connsiteY0" fmla="*/ 254 h 361"/>
                    <a:gd name="connsiteX1" fmla="*/ 2834 w 4684"/>
                    <a:gd name="connsiteY1" fmla="*/ 216 h 361"/>
                    <a:gd name="connsiteX2" fmla="*/ 4684 w 4684"/>
                    <a:gd name="connsiteY2" fmla="*/ 0 h 361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</a:cxnLst>
                  <a:pathLst>
                    <a:path w="4684" h="361">
                      <a:moveTo>
                        <a:pt x="0" y="254"/>
                      </a:moveTo>
                      <a:cubicBezTo>
                        <a:pt x="661" y="385"/>
                        <a:pt x="1522" y="421"/>
                        <a:pt x="2834" y="216"/>
                      </a:cubicBezTo>
                      <a:lnTo>
                        <a:pt x="4684" y="0"/>
                      </a:lnTo>
                    </a:path>
                  </a:pathLst>
                </a:custGeom>
                <a:grpFill/>
                <a:ln w="38100" cap="flat" cmpd="sng">
                  <a:solidFill>
                    <a:srgbClr val="AFABAB"/>
                  </a:solidFill>
                  <a:prstDash val="solid"/>
                  <a:round/>
                  <a:headEnd type="none" w="med" len="med"/>
                  <a:tailEnd type="none" w="med" len="med"/>
                </a:ln>
              </p:spPr>
              <p:txBody>
                <a:bodyPr/>
                <a:p>
                  <a:endParaRPr lang="en-US"/>
                </a:p>
              </p:txBody>
            </p:sp>
            <p:sp>
              <p:nvSpPr>
                <p:cNvPr id="151" name="Freeform 51"/>
                <p:cNvSpPr/>
                <p:nvPr/>
              </p:nvSpPr>
              <p:spPr>
                <a:xfrm>
                  <a:off x="13170" y="42443"/>
                  <a:ext cx="1254" cy="83"/>
                </a:xfrm>
                <a:custGeom>
                  <a:avLst/>
                  <a:gdLst/>
                  <a:ahLst/>
                  <a:cxnLst>
                    <a:cxn ang="0">
                      <a:pos x="0" y="20705"/>
                    </a:cxn>
                    <a:cxn ang="0">
                      <a:pos x="796290" y="0"/>
                    </a:cxn>
                  </a:cxnLst>
                  <a:pathLst>
                    <a:path w="2119" h="141">
                      <a:moveTo>
                        <a:pt x="0" y="55"/>
                      </a:moveTo>
                      <a:cubicBezTo>
                        <a:pt x="736" y="220"/>
                        <a:pt x="1438" y="117"/>
                        <a:pt x="2119" y="0"/>
                      </a:cubicBezTo>
                    </a:path>
                  </a:pathLst>
                </a:custGeom>
                <a:noFill/>
                <a:ln w="38100" cap="flat" cmpd="sng">
                  <a:solidFill>
                    <a:srgbClr val="AFABAB"/>
                  </a:solidFill>
                  <a:prstDash val="solid"/>
                  <a:round/>
                  <a:headEnd type="none" w="med" len="med"/>
                  <a:tailEnd type="none" w="med" len="med"/>
                </a:ln>
                <a:extLst>
                  <a:ext uri="{909E8E84-426E-40DD-AFC4-6F175D3DCCD1}">
                    <a14:hiddenFill xmlns:a14="http://schemas.microsoft.com/office/drawing/2010/main">
                      <a:grpFill/>
                    </a14:hiddenFill>
                  </a:ext>
                </a:extLst>
              </p:spPr>
              <p:txBody>
                <a:bodyPr/>
                <a:p>
                  <a:endParaRPr lang="en-US"/>
                </a:p>
              </p:txBody>
            </p:sp>
            <p:sp>
              <p:nvSpPr>
                <p:cNvPr id="152" name="Freeform 52"/>
                <p:cNvSpPr/>
                <p:nvPr/>
              </p:nvSpPr>
              <p:spPr>
                <a:xfrm>
                  <a:off x="12852" y="43495"/>
                  <a:ext cx="1759" cy="131"/>
                </a:xfrm>
                <a:custGeom>
                  <a:avLst/>
                  <a:gdLst/>
                  <a:ahLst/>
                  <a:cxnLst>
                    <a:cxn ang="0">
                      <a:pos x="0" y="31005"/>
                    </a:cxn>
                    <a:cxn ang="0">
                      <a:pos x="597367" y="75244"/>
                    </a:cxn>
                    <a:cxn ang="0">
                      <a:pos x="1116965" y="0"/>
                    </a:cxn>
                  </a:cxnLst>
                  <a:pathLst>
                    <a:path w="2973" h="221">
                      <a:moveTo>
                        <a:pt x="0" y="82"/>
                      </a:moveTo>
                      <a:cubicBezTo>
                        <a:pt x="283" y="220"/>
                        <a:pt x="1039" y="247"/>
                        <a:pt x="1590" y="199"/>
                      </a:cubicBezTo>
                      <a:lnTo>
                        <a:pt x="2973" y="0"/>
                      </a:lnTo>
                    </a:path>
                  </a:pathLst>
                </a:custGeom>
                <a:noFill/>
                <a:ln w="38100" cap="flat" cmpd="sng">
                  <a:solidFill>
                    <a:srgbClr val="AFABAB"/>
                  </a:solidFill>
                  <a:prstDash val="solid"/>
                  <a:round/>
                  <a:headEnd type="none" w="med" len="med"/>
                  <a:tailEnd type="none" w="med" len="med"/>
                </a:ln>
                <a:extLst>
                  <a:ext uri="{909E8E84-426E-40DD-AFC4-6F175D3DCCD1}">
                    <a14:hiddenFill xmlns:a14="http://schemas.microsoft.com/office/drawing/2010/main">
                      <a:grpFill/>
                    </a14:hiddenFill>
                  </a:ext>
                </a:extLst>
              </p:spPr>
              <p:txBody>
                <a:bodyPr/>
                <a:p>
                  <a:endParaRPr lang="en-US"/>
                </a:p>
              </p:txBody>
            </p:sp>
          </p:grpSp>
          <p:sp>
            <p:nvSpPr>
              <p:cNvPr id="153" name="Freeform 152"/>
              <p:cNvSpPr/>
              <p:nvPr/>
            </p:nvSpPr>
            <p:spPr>
              <a:xfrm>
                <a:off x="3069" y="1914"/>
                <a:ext cx="1611" cy="507"/>
              </a:xfrm>
              <a:custGeom>
                <a:avLst/>
                <a:gdLst>
                  <a:gd name="connsiteX0" fmla="*/ 0 w 1611"/>
                  <a:gd name="connsiteY0" fmla="*/ 0 h 506"/>
                  <a:gd name="connsiteX1" fmla="*/ 1611 w 1611"/>
                  <a:gd name="connsiteY1" fmla="*/ 470 h 50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</a:cxnLst>
                <a:rect l="l" t="t" r="r" b="b"/>
                <a:pathLst>
                  <a:path w="1611" h="507">
                    <a:moveTo>
                      <a:pt x="0" y="0"/>
                    </a:moveTo>
                    <a:cubicBezTo>
                      <a:pt x="-23" y="354"/>
                      <a:pt x="879" y="604"/>
                      <a:pt x="1611" y="470"/>
                    </a:cubicBezTo>
                  </a:path>
                </a:pathLst>
              </a:custGeom>
              <a:noFill/>
              <a:ln w="38100">
                <a:solidFill>
                  <a:schemeClr val="bg2">
                    <a:lumMod val="75000"/>
                  </a:schemeClr>
                </a:solidFill>
              </a:ln>
              <a:extLst>
                <a:ext uri="{909E8E84-426E-40DD-AFC4-6F175D3DCCD1}">
                  <a14:hiddenFill xmlns:a14="http://schemas.microsoft.com/office/drawing/2010/main">
                    <a:grpFill/>
                  </a14:hiddenFill>
                </a:ext>
              </a:ex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p>
                <a:pPr algn="ctr"/>
                <a:endParaRPr lang="en-US"/>
              </a:p>
            </p:txBody>
          </p:sp>
          <p:sp>
            <p:nvSpPr>
              <p:cNvPr id="154" name="Freeform 153"/>
              <p:cNvSpPr/>
              <p:nvPr/>
            </p:nvSpPr>
            <p:spPr>
              <a:xfrm flipH="1">
                <a:off x="2151" y="2316"/>
                <a:ext cx="371" cy="12163"/>
              </a:xfrm>
              <a:custGeom>
                <a:avLst/>
                <a:gdLst>
                  <a:gd name="connsiteX0" fmla="*/ 317 w 371"/>
                  <a:gd name="connsiteY0" fmla="*/ 0 h 12163"/>
                  <a:gd name="connsiteX1" fmla="*/ 237 w 371"/>
                  <a:gd name="connsiteY1" fmla="*/ 3457 h 12163"/>
                  <a:gd name="connsiteX2" fmla="*/ 0 w 371"/>
                  <a:gd name="connsiteY2" fmla="*/ 6389 h 12163"/>
                  <a:gd name="connsiteX3" fmla="*/ 359 w 371"/>
                  <a:gd name="connsiteY3" fmla="*/ 9559 h 12163"/>
                  <a:gd name="connsiteX4" fmla="*/ 272 w 371"/>
                  <a:gd name="connsiteY4" fmla="*/ 12163 h 1216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pathLst>
                  <a:path w="371" h="12163">
                    <a:moveTo>
                      <a:pt x="317" y="0"/>
                    </a:moveTo>
                    <a:cubicBezTo>
                      <a:pt x="407" y="855"/>
                      <a:pt x="359" y="1712"/>
                      <a:pt x="237" y="3457"/>
                    </a:cubicBezTo>
                    <a:cubicBezTo>
                      <a:pt x="115" y="4633"/>
                      <a:pt x="-7" y="5513"/>
                      <a:pt x="0" y="6389"/>
                    </a:cubicBezTo>
                    <a:cubicBezTo>
                      <a:pt x="201" y="8001"/>
                      <a:pt x="425" y="8415"/>
                      <a:pt x="359" y="9559"/>
                    </a:cubicBezTo>
                    <a:cubicBezTo>
                      <a:pt x="372" y="10931"/>
                      <a:pt x="292" y="10910"/>
                      <a:pt x="272" y="12163"/>
                    </a:cubicBezTo>
                  </a:path>
                </a:pathLst>
              </a:custGeom>
              <a:noFill/>
              <a:ln w="38100" cap="flat" cmpd="sng">
                <a:solidFill>
                  <a:srgbClr val="AFABAB"/>
                </a:solidFill>
                <a:prstDash val="solid"/>
                <a:round/>
                <a:headEnd type="none" w="med" len="med"/>
                <a:tailEnd type="none" w="med" len="med"/>
              </a:ln>
              <a:extLst>
                <a:ext uri="{909E8E84-426E-40DD-AFC4-6F175D3DCCD1}">
                  <a14:hiddenFill xmlns:a14="http://schemas.microsoft.com/office/drawing/2010/main">
                    <a:grpFill/>
                  </a14:hiddenFill>
                </a:ext>
              </a:extLst>
            </p:spPr>
            <p:txBody>
              <a:bodyPr/>
              <a:p>
                <a:endParaRPr lang="en-US"/>
              </a:p>
            </p:txBody>
          </p:sp>
        </p:grpSp>
      </p:grpSp>
      <p:sp>
        <p:nvSpPr>
          <p:cNvPr id="155" name="Freeform 49"/>
          <p:cNvSpPr/>
          <p:nvPr/>
        </p:nvSpPr>
        <p:spPr>
          <a:xfrm flipH="1">
            <a:off x="8248650" y="2516505"/>
            <a:ext cx="429895" cy="3692525"/>
          </a:xfrm>
          <a:custGeom>
            <a:avLst/>
            <a:gdLst/>
            <a:ahLst/>
            <a:cxnLst>
              <a:cxn ang="0">
                <a:pos x="75197" y="0"/>
              </a:cxn>
              <a:cxn ang="0">
                <a:pos x="218072" y="774084"/>
              </a:cxn>
              <a:cxn ang="0">
                <a:pos x="33462" y="1471512"/>
              </a:cxn>
              <a:cxn ang="0">
                <a:pos x="0" y="1961515"/>
              </a:cxn>
            </a:cxnLst>
            <a:pathLst>
              <a:path w="609" h="5220">
                <a:moveTo>
                  <a:pt x="200" y="0"/>
                </a:moveTo>
                <a:cubicBezTo>
                  <a:pt x="474" y="696"/>
                  <a:pt x="688" y="1556"/>
                  <a:pt x="580" y="2060"/>
                </a:cubicBezTo>
                <a:cubicBezTo>
                  <a:pt x="430" y="2674"/>
                  <a:pt x="123" y="3276"/>
                  <a:pt x="89" y="3916"/>
                </a:cubicBezTo>
                <a:lnTo>
                  <a:pt x="0" y="5220"/>
                </a:lnTo>
              </a:path>
            </a:pathLst>
          </a:custGeom>
          <a:noFill/>
          <a:ln w="38100" cap="flat" cmpd="sng">
            <a:solidFill>
              <a:srgbClr val="AFABAB"/>
            </a:solidFill>
            <a:prstDash val="solid"/>
            <a:round/>
            <a:headEnd type="none" w="med" len="med"/>
            <a:tailEnd type="none" w="med" len="med"/>
          </a:ln>
          <a:extLst>
            <a:ext uri="{909E8E84-426E-40DD-AFC4-6F175D3DCCD1}">
              <a14:hiddenFill xmlns:a14="http://schemas.microsoft.com/office/drawing/2010/main">
                <a:grpFill/>
              </a14:hiddenFill>
            </a:ext>
          </a:extLst>
        </p:spPr>
        <p:txBody>
          <a:bodyPr/>
          <a:p>
            <a:endParaRPr lang="en-US"/>
          </a:p>
        </p:txBody>
      </p:sp>
      <p:sp>
        <p:nvSpPr>
          <p:cNvPr id="156" name="Freeform 155"/>
          <p:cNvSpPr/>
          <p:nvPr/>
        </p:nvSpPr>
        <p:spPr>
          <a:xfrm>
            <a:off x="9267617" y="1377950"/>
            <a:ext cx="1706299" cy="5308643"/>
          </a:xfrm>
          <a:custGeom>
            <a:avLst/>
            <a:gdLst>
              <a:gd name="connsiteX0" fmla="*/ 2458 w 2687"/>
              <a:gd name="connsiteY0" fmla="*/ 704 h 8360"/>
              <a:gd name="connsiteX1" fmla="*/ 2576 w 2687"/>
              <a:gd name="connsiteY1" fmla="*/ 1389 h 8360"/>
              <a:gd name="connsiteX2" fmla="*/ 2340 w 2687"/>
              <a:gd name="connsiteY2" fmla="*/ 3944 h 8360"/>
              <a:gd name="connsiteX3" fmla="*/ 2437 w 2687"/>
              <a:gd name="connsiteY3" fmla="*/ 8239 h 8360"/>
              <a:gd name="connsiteX4" fmla="*/ 22 w 2687"/>
              <a:gd name="connsiteY4" fmla="*/ 8176 h 8360"/>
              <a:gd name="connsiteX5" fmla="*/ 469 w 2687"/>
              <a:gd name="connsiteY5" fmla="*/ 4543 h 8360"/>
              <a:gd name="connsiteX6" fmla="*/ 239 w 2687"/>
              <a:gd name="connsiteY6" fmla="*/ 1871 h 8360"/>
              <a:gd name="connsiteX7" fmla="*/ 324 w 2687"/>
              <a:gd name="connsiteY7" fmla="*/ 521 h 8360"/>
              <a:gd name="connsiteX8" fmla="*/ 1247 w 2687"/>
              <a:gd name="connsiteY8" fmla="*/ 0 h 8360"/>
              <a:gd name="connsiteX9" fmla="*/ 2458 w 2687"/>
              <a:gd name="connsiteY9" fmla="*/ 704 h 836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2687" h="8360">
                <a:moveTo>
                  <a:pt x="2458" y="704"/>
                </a:moveTo>
                <a:cubicBezTo>
                  <a:pt x="2513" y="1150"/>
                  <a:pt x="2505" y="1090"/>
                  <a:pt x="2576" y="1389"/>
                </a:cubicBezTo>
                <a:cubicBezTo>
                  <a:pt x="2943" y="2670"/>
                  <a:pt x="2279" y="2757"/>
                  <a:pt x="2340" y="3944"/>
                </a:cubicBezTo>
                <a:cubicBezTo>
                  <a:pt x="2564" y="5194"/>
                  <a:pt x="2404" y="7019"/>
                  <a:pt x="2437" y="8239"/>
                </a:cubicBezTo>
                <a:cubicBezTo>
                  <a:pt x="1297" y="8477"/>
                  <a:pt x="710" y="8314"/>
                  <a:pt x="22" y="8176"/>
                </a:cubicBezTo>
                <a:cubicBezTo>
                  <a:pt x="-79" y="6641"/>
                  <a:pt x="187" y="5046"/>
                  <a:pt x="469" y="4543"/>
                </a:cubicBezTo>
                <a:cubicBezTo>
                  <a:pt x="953" y="3607"/>
                  <a:pt x="331" y="2399"/>
                  <a:pt x="239" y="1871"/>
                </a:cubicBezTo>
                <a:cubicBezTo>
                  <a:pt x="785" y="1900"/>
                  <a:pt x="779" y="584"/>
                  <a:pt x="324" y="521"/>
                </a:cubicBezTo>
                <a:lnTo>
                  <a:pt x="1247" y="0"/>
                </a:lnTo>
                <a:cubicBezTo>
                  <a:pt x="1423" y="197"/>
                  <a:pt x="1598" y="676"/>
                  <a:pt x="2458" y="704"/>
                </a:cubicBezTo>
                <a:close/>
              </a:path>
            </a:pathLst>
          </a:custGeom>
          <a:solidFill>
            <a:srgbClr val="E21B06"/>
          </a:solidFill>
          <a:ln>
            <a:solidFill>
              <a:srgbClr val="F9341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en-US"/>
          </a:p>
        </p:txBody>
      </p:sp>
      <p:sp>
        <p:nvSpPr>
          <p:cNvPr id="157" name="Freeform 156"/>
          <p:cNvSpPr/>
          <p:nvPr/>
        </p:nvSpPr>
        <p:spPr>
          <a:xfrm>
            <a:off x="9399270" y="2544445"/>
            <a:ext cx="391160" cy="4055110"/>
          </a:xfrm>
          <a:custGeom>
            <a:avLst/>
            <a:gdLst>
              <a:gd name="connsiteX0" fmla="*/ 199 w 674"/>
              <a:gd name="connsiteY0" fmla="*/ 0 h 6913"/>
              <a:gd name="connsiteX1" fmla="*/ 617 w 674"/>
              <a:gd name="connsiteY1" fmla="*/ 1449 h 6913"/>
              <a:gd name="connsiteX2" fmla="*/ 362 w 674"/>
              <a:gd name="connsiteY2" fmla="*/ 3371 h 6913"/>
              <a:gd name="connsiteX3" fmla="*/ 11 w 674"/>
              <a:gd name="connsiteY3" fmla="*/ 5349 h 6913"/>
              <a:gd name="connsiteX4" fmla="*/ 0 w 674"/>
              <a:gd name="connsiteY4" fmla="*/ 6913 h 691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674" h="6913">
                <a:moveTo>
                  <a:pt x="199" y="0"/>
                </a:moveTo>
                <a:cubicBezTo>
                  <a:pt x="382" y="541"/>
                  <a:pt x="376" y="384"/>
                  <a:pt x="617" y="1449"/>
                </a:cubicBezTo>
                <a:cubicBezTo>
                  <a:pt x="729" y="1996"/>
                  <a:pt x="693" y="2583"/>
                  <a:pt x="362" y="3371"/>
                </a:cubicBezTo>
                <a:cubicBezTo>
                  <a:pt x="105" y="4036"/>
                  <a:pt x="52" y="4649"/>
                  <a:pt x="11" y="5349"/>
                </a:cubicBezTo>
                <a:lnTo>
                  <a:pt x="0" y="6913"/>
                </a:lnTo>
              </a:path>
            </a:pathLst>
          </a:custGeom>
          <a:noFill/>
          <a:ln w="12700"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en-US"/>
          </a:p>
        </p:txBody>
      </p:sp>
      <p:grpSp>
        <p:nvGrpSpPr>
          <p:cNvPr id="158" name="Group 157"/>
          <p:cNvGrpSpPr/>
          <p:nvPr/>
        </p:nvGrpSpPr>
        <p:grpSpPr>
          <a:xfrm rot="0">
            <a:off x="9655175" y="2760345"/>
            <a:ext cx="692785" cy="2390140"/>
            <a:chOff x="10790" y="4222"/>
            <a:chExt cx="1091" cy="3764"/>
          </a:xfrm>
        </p:grpSpPr>
        <p:sp>
          <p:nvSpPr>
            <p:cNvPr id="159" name="Freeform 158"/>
            <p:cNvSpPr/>
            <p:nvPr/>
          </p:nvSpPr>
          <p:spPr>
            <a:xfrm>
              <a:off x="10790" y="4222"/>
              <a:ext cx="892" cy="430"/>
            </a:xfrm>
            <a:custGeom>
              <a:avLst/>
              <a:gdLst>
                <a:gd name="connisteX0" fmla="*/ 0 w 619125"/>
                <a:gd name="connsiteY0" fmla="*/ 295275 h 295275"/>
                <a:gd name="connisteX1" fmla="*/ 619125 w 619125"/>
                <a:gd name="connsiteY1" fmla="*/ 0 h 295275"/>
              </a:gdLst>
              <a:ahLst/>
              <a:cxnLst>
                <a:cxn ang="0">
                  <a:pos x="connisteX0" y="connsiteY0"/>
                </a:cxn>
                <a:cxn ang="0">
                  <a:pos x="connisteX1" y="connsiteY1"/>
                </a:cxn>
              </a:cxnLst>
              <a:rect l="l" t="t" r="r" b="b"/>
              <a:pathLst>
                <a:path w="619125" h="295275">
                  <a:moveTo>
                    <a:pt x="0" y="295275"/>
                  </a:moveTo>
                  <a:lnTo>
                    <a:pt x="619125" y="0"/>
                  </a:lnTo>
                </a:path>
              </a:pathLst>
            </a:custGeom>
            <a:noFill/>
            <a:ln w="12700">
              <a:solidFill>
                <a:schemeClr val="accent6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p>
              <a:pPr algn="ctr"/>
              <a:endParaRPr lang="en-US"/>
            </a:p>
          </p:txBody>
        </p:sp>
        <p:sp>
          <p:nvSpPr>
            <p:cNvPr id="160" name="Freeform 159"/>
            <p:cNvSpPr/>
            <p:nvPr/>
          </p:nvSpPr>
          <p:spPr>
            <a:xfrm>
              <a:off x="11567" y="4402"/>
              <a:ext cx="315" cy="3585"/>
            </a:xfrm>
            <a:custGeom>
              <a:avLst/>
              <a:gdLst>
                <a:gd name="connsiteX0" fmla="*/ 335 w 343"/>
                <a:gd name="connsiteY0" fmla="*/ 0 h 3881"/>
                <a:gd name="connsiteX1" fmla="*/ 0 w 343"/>
                <a:gd name="connsiteY1" fmla="*/ 3881 h 388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344" h="3881">
                  <a:moveTo>
                    <a:pt x="335" y="0"/>
                  </a:moveTo>
                  <a:cubicBezTo>
                    <a:pt x="405" y="1856"/>
                    <a:pt x="45" y="2621"/>
                    <a:pt x="0" y="3881"/>
                  </a:cubicBezTo>
                </a:path>
              </a:pathLst>
            </a:custGeom>
            <a:noFill/>
            <a:ln w="12700">
              <a:solidFill>
                <a:schemeClr val="accent6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p>
              <a:pPr algn="ctr"/>
              <a:endParaRPr lang="en-US"/>
            </a:p>
          </p:txBody>
        </p:sp>
      </p:grpSp>
      <p:sp>
        <p:nvSpPr>
          <p:cNvPr id="161" name="Freeform 160"/>
          <p:cNvSpPr/>
          <p:nvPr/>
        </p:nvSpPr>
        <p:spPr>
          <a:xfrm>
            <a:off x="7201099" y="1389380"/>
            <a:ext cx="1602258" cy="5271863"/>
          </a:xfrm>
          <a:custGeom>
            <a:avLst/>
            <a:gdLst>
              <a:gd name="connsiteX0" fmla="*/ 170 w 2523"/>
              <a:gd name="connsiteY0" fmla="*/ 71 h 8302"/>
              <a:gd name="connsiteX1" fmla="*/ 1348 w 2523"/>
              <a:gd name="connsiteY1" fmla="*/ 0 h 8302"/>
              <a:gd name="connsiteX2" fmla="*/ 2106 w 2523"/>
              <a:gd name="connsiteY2" fmla="*/ 456 h 8302"/>
              <a:gd name="connsiteX3" fmla="*/ 2239 w 2523"/>
              <a:gd name="connsiteY3" fmla="*/ 1837 h 8302"/>
              <a:gd name="connsiteX4" fmla="*/ 1868 w 2523"/>
              <a:gd name="connsiteY4" fmla="*/ 3234 h 8302"/>
              <a:gd name="connsiteX5" fmla="*/ 2341 w 2523"/>
              <a:gd name="connsiteY5" fmla="*/ 5298 h 8302"/>
              <a:gd name="connsiteX6" fmla="*/ 2523 w 2523"/>
              <a:gd name="connsiteY6" fmla="*/ 8182 h 8302"/>
              <a:gd name="connsiteX7" fmla="*/ 114 w 2523"/>
              <a:gd name="connsiteY7" fmla="*/ 8224 h 8302"/>
              <a:gd name="connsiteX8" fmla="*/ 15 w 2523"/>
              <a:gd name="connsiteY8" fmla="*/ 5479 h 8302"/>
              <a:gd name="connsiteX9" fmla="*/ 123 w 2523"/>
              <a:gd name="connsiteY9" fmla="*/ 2367 h 8302"/>
              <a:gd name="connsiteX10" fmla="*/ 170 w 2523"/>
              <a:gd name="connsiteY10" fmla="*/ 71 h 830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</a:cxnLst>
            <a:rect l="l" t="t" r="r" b="b"/>
            <a:pathLst>
              <a:path w="2523" h="8302">
                <a:moveTo>
                  <a:pt x="170" y="71"/>
                </a:moveTo>
                <a:cubicBezTo>
                  <a:pt x="454" y="143"/>
                  <a:pt x="859" y="275"/>
                  <a:pt x="1348" y="0"/>
                </a:cubicBezTo>
                <a:lnTo>
                  <a:pt x="2106" y="456"/>
                </a:lnTo>
                <a:cubicBezTo>
                  <a:pt x="1668" y="692"/>
                  <a:pt x="1699" y="1855"/>
                  <a:pt x="2239" y="1837"/>
                </a:cubicBezTo>
                <a:cubicBezTo>
                  <a:pt x="2111" y="2313"/>
                  <a:pt x="1951" y="2765"/>
                  <a:pt x="1868" y="3234"/>
                </a:cubicBezTo>
                <a:cubicBezTo>
                  <a:pt x="1690" y="4162"/>
                  <a:pt x="2173" y="4612"/>
                  <a:pt x="2341" y="5298"/>
                </a:cubicBezTo>
                <a:cubicBezTo>
                  <a:pt x="2624" y="6408"/>
                  <a:pt x="2443" y="7189"/>
                  <a:pt x="2523" y="8182"/>
                </a:cubicBezTo>
                <a:cubicBezTo>
                  <a:pt x="1702" y="8330"/>
                  <a:pt x="982" y="8338"/>
                  <a:pt x="114" y="8224"/>
                </a:cubicBezTo>
                <a:cubicBezTo>
                  <a:pt x="64" y="7270"/>
                  <a:pt x="-39" y="6811"/>
                  <a:pt x="15" y="5479"/>
                </a:cubicBezTo>
                <a:cubicBezTo>
                  <a:pt x="80" y="4356"/>
                  <a:pt x="409" y="4361"/>
                  <a:pt x="123" y="2367"/>
                </a:cubicBezTo>
                <a:cubicBezTo>
                  <a:pt x="59" y="1652"/>
                  <a:pt x="4" y="1111"/>
                  <a:pt x="170" y="71"/>
                </a:cubicBezTo>
                <a:close/>
              </a:path>
            </a:pathLst>
          </a:custGeom>
          <a:solidFill>
            <a:srgbClr val="E21B06"/>
          </a:solidFill>
          <a:ln>
            <a:solidFill>
              <a:srgbClr val="E21B0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en-US"/>
          </a:p>
        </p:txBody>
      </p:sp>
      <p:sp>
        <p:nvSpPr>
          <p:cNvPr id="162" name="Freeform 161"/>
          <p:cNvSpPr/>
          <p:nvPr/>
        </p:nvSpPr>
        <p:spPr>
          <a:xfrm>
            <a:off x="8293622" y="2478405"/>
            <a:ext cx="426438" cy="4073525"/>
          </a:xfrm>
          <a:custGeom>
            <a:avLst/>
            <a:gdLst>
              <a:gd name="connsiteX0" fmla="*/ 400 w 671"/>
              <a:gd name="connsiteY0" fmla="*/ 0 h 6415"/>
              <a:gd name="connsiteX1" fmla="*/ 31 w 671"/>
              <a:gd name="connsiteY1" fmla="*/ 1669 h 6415"/>
              <a:gd name="connsiteX2" fmla="*/ 241 w 671"/>
              <a:gd name="connsiteY2" fmla="*/ 3004 h 6415"/>
              <a:gd name="connsiteX3" fmla="*/ 672 w 671"/>
              <a:gd name="connsiteY3" fmla="*/ 6415 h 641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672" h="6415">
                <a:moveTo>
                  <a:pt x="400" y="0"/>
                </a:moveTo>
                <a:cubicBezTo>
                  <a:pt x="272" y="503"/>
                  <a:pt x="56" y="1181"/>
                  <a:pt x="31" y="1669"/>
                </a:cubicBezTo>
                <a:cubicBezTo>
                  <a:pt x="-70" y="2389"/>
                  <a:pt x="100" y="2603"/>
                  <a:pt x="241" y="3004"/>
                </a:cubicBezTo>
                <a:cubicBezTo>
                  <a:pt x="804" y="4391"/>
                  <a:pt x="638" y="5567"/>
                  <a:pt x="672" y="6415"/>
                </a:cubicBezTo>
              </a:path>
            </a:pathLst>
          </a:custGeom>
          <a:noFill/>
          <a:ln w="12700"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en-US"/>
          </a:p>
        </p:txBody>
      </p:sp>
      <p:sp>
        <p:nvSpPr>
          <p:cNvPr id="165" name="Freeform 164"/>
          <p:cNvSpPr/>
          <p:nvPr/>
        </p:nvSpPr>
        <p:spPr>
          <a:xfrm>
            <a:off x="7352665" y="1239520"/>
            <a:ext cx="495935" cy="46449"/>
          </a:xfrm>
          <a:custGeom>
            <a:avLst/>
            <a:gdLst>
              <a:gd name="connsiteX0" fmla="*/ 0 w 781"/>
              <a:gd name="connsiteY0" fmla="*/ 0 h 73"/>
              <a:gd name="connsiteX1" fmla="*/ 379 w 781"/>
              <a:gd name="connsiteY1" fmla="*/ 71 h 73"/>
              <a:gd name="connsiteX2" fmla="*/ 781 w 781"/>
              <a:gd name="connsiteY2" fmla="*/ 55 h 7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781" h="73">
                <a:moveTo>
                  <a:pt x="0" y="0"/>
                </a:moveTo>
                <a:cubicBezTo>
                  <a:pt x="63" y="12"/>
                  <a:pt x="249" y="62"/>
                  <a:pt x="379" y="71"/>
                </a:cubicBezTo>
                <a:cubicBezTo>
                  <a:pt x="509" y="80"/>
                  <a:pt x="714" y="58"/>
                  <a:pt x="781" y="55"/>
                </a:cubicBezTo>
              </a:path>
            </a:pathLst>
          </a:custGeom>
          <a:noFill/>
          <a:ln w="38100">
            <a:solidFill>
              <a:schemeClr val="tx2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en-US"/>
          </a:p>
        </p:txBody>
      </p:sp>
      <p:sp>
        <p:nvSpPr>
          <p:cNvPr id="166" name="Freeform 165"/>
          <p:cNvSpPr/>
          <p:nvPr/>
        </p:nvSpPr>
        <p:spPr>
          <a:xfrm>
            <a:off x="10106170" y="1734185"/>
            <a:ext cx="402553" cy="4967605"/>
          </a:xfrm>
          <a:custGeom>
            <a:avLst/>
            <a:gdLst>
              <a:gd name="connsiteX0" fmla="*/ 516 w 633"/>
              <a:gd name="connsiteY0" fmla="*/ 0 h 7823"/>
              <a:gd name="connsiteX1" fmla="*/ 394 w 633"/>
              <a:gd name="connsiteY1" fmla="*/ 1536 h 7823"/>
              <a:gd name="connsiteX2" fmla="*/ 281 w 633"/>
              <a:gd name="connsiteY2" fmla="*/ 3550 h 7823"/>
              <a:gd name="connsiteX3" fmla="*/ 82 w 633"/>
              <a:gd name="connsiteY3" fmla="*/ 5189 h 7823"/>
              <a:gd name="connsiteX4" fmla="*/ 449 w 633"/>
              <a:gd name="connsiteY4" fmla="*/ 7823 h 782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634" h="7823">
                <a:moveTo>
                  <a:pt x="516" y="0"/>
                </a:moveTo>
                <a:cubicBezTo>
                  <a:pt x="212" y="569"/>
                  <a:pt x="232" y="617"/>
                  <a:pt x="394" y="1536"/>
                </a:cubicBezTo>
                <a:cubicBezTo>
                  <a:pt x="644" y="2582"/>
                  <a:pt x="821" y="2681"/>
                  <a:pt x="281" y="3550"/>
                </a:cubicBezTo>
                <a:cubicBezTo>
                  <a:pt x="-149" y="4326"/>
                  <a:pt x="29" y="4658"/>
                  <a:pt x="82" y="5189"/>
                </a:cubicBezTo>
                <a:cubicBezTo>
                  <a:pt x="153" y="5855"/>
                  <a:pt x="387" y="5934"/>
                  <a:pt x="449" y="7823"/>
                </a:cubicBezTo>
              </a:path>
            </a:pathLst>
          </a:custGeom>
          <a:noFill/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en-US"/>
          </a:p>
        </p:txBody>
      </p:sp>
      <p:sp>
        <p:nvSpPr>
          <p:cNvPr id="167" name="Freeform 166"/>
          <p:cNvSpPr/>
          <p:nvPr/>
        </p:nvSpPr>
        <p:spPr>
          <a:xfrm>
            <a:off x="9408160" y="2558415"/>
            <a:ext cx="531215" cy="4086225"/>
          </a:xfrm>
          <a:custGeom>
            <a:avLst/>
            <a:gdLst>
              <a:gd name="connsiteX0" fmla="*/ 0 w 836"/>
              <a:gd name="connsiteY0" fmla="*/ 0 h 6435"/>
              <a:gd name="connsiteX1" fmla="*/ 407 w 836"/>
              <a:gd name="connsiteY1" fmla="*/ 555 h 6435"/>
              <a:gd name="connsiteX2" fmla="*/ 519 w 836"/>
              <a:gd name="connsiteY2" fmla="*/ 2259 h 6435"/>
              <a:gd name="connsiteX3" fmla="*/ 130 w 836"/>
              <a:gd name="connsiteY3" fmla="*/ 3907 h 6435"/>
              <a:gd name="connsiteX4" fmla="*/ 291 w 836"/>
              <a:gd name="connsiteY4" fmla="*/ 6435 h 643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837" h="6435">
                <a:moveTo>
                  <a:pt x="0" y="0"/>
                </a:moveTo>
                <a:lnTo>
                  <a:pt x="407" y="555"/>
                </a:lnTo>
                <a:cubicBezTo>
                  <a:pt x="1093" y="1370"/>
                  <a:pt x="823" y="1759"/>
                  <a:pt x="519" y="2259"/>
                </a:cubicBezTo>
                <a:cubicBezTo>
                  <a:pt x="-23" y="2956"/>
                  <a:pt x="53" y="3550"/>
                  <a:pt x="130" y="3907"/>
                </a:cubicBezTo>
                <a:cubicBezTo>
                  <a:pt x="466" y="5010"/>
                  <a:pt x="318" y="5623"/>
                  <a:pt x="291" y="6435"/>
                </a:cubicBezTo>
              </a:path>
            </a:pathLst>
          </a:custGeom>
          <a:noFill/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en-US"/>
          </a:p>
        </p:txBody>
      </p:sp>
      <p:sp>
        <p:nvSpPr>
          <p:cNvPr id="171" name="Freeform 170"/>
          <p:cNvSpPr/>
          <p:nvPr/>
        </p:nvSpPr>
        <p:spPr>
          <a:xfrm>
            <a:off x="8245784" y="2384425"/>
            <a:ext cx="731358" cy="4164965"/>
          </a:xfrm>
          <a:custGeom>
            <a:avLst/>
            <a:gdLst>
              <a:gd name="connsiteX0" fmla="*/ 185 w 1151"/>
              <a:gd name="connsiteY0" fmla="*/ 0 h 6559"/>
              <a:gd name="connsiteX1" fmla="*/ 294 w 1151"/>
              <a:gd name="connsiteY1" fmla="*/ 783 h 6559"/>
              <a:gd name="connsiteX2" fmla="*/ 90 w 1151"/>
              <a:gd name="connsiteY2" fmla="*/ 2391 h 6559"/>
              <a:gd name="connsiteX3" fmla="*/ 619 w 1151"/>
              <a:gd name="connsiteY3" fmla="*/ 4152 h 6559"/>
              <a:gd name="connsiteX4" fmla="*/ 1103 w 1151"/>
              <a:gd name="connsiteY4" fmla="*/ 6559 h 655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152" h="6559">
                <a:moveTo>
                  <a:pt x="185" y="0"/>
                </a:moveTo>
                <a:cubicBezTo>
                  <a:pt x="210" y="330"/>
                  <a:pt x="208" y="325"/>
                  <a:pt x="294" y="783"/>
                </a:cubicBezTo>
                <a:cubicBezTo>
                  <a:pt x="514" y="1645"/>
                  <a:pt x="294" y="1772"/>
                  <a:pt x="90" y="2391"/>
                </a:cubicBezTo>
                <a:cubicBezTo>
                  <a:pt x="-84" y="3110"/>
                  <a:pt x="-55" y="3535"/>
                  <a:pt x="619" y="4152"/>
                </a:cubicBezTo>
                <a:cubicBezTo>
                  <a:pt x="1429" y="5016"/>
                  <a:pt x="1063" y="6094"/>
                  <a:pt x="1103" y="6559"/>
                </a:cubicBezTo>
              </a:path>
            </a:pathLst>
          </a:custGeom>
          <a:noFill/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en-US"/>
          </a:p>
        </p:txBody>
      </p:sp>
      <p:grpSp>
        <p:nvGrpSpPr>
          <p:cNvPr id="172" name="Group 171"/>
          <p:cNvGrpSpPr/>
          <p:nvPr/>
        </p:nvGrpSpPr>
        <p:grpSpPr>
          <a:xfrm>
            <a:off x="10214610" y="3711575"/>
            <a:ext cx="471170" cy="521970"/>
            <a:chOff x="11671" y="5720"/>
            <a:chExt cx="742" cy="822"/>
          </a:xfrm>
        </p:grpSpPr>
        <p:sp>
          <p:nvSpPr>
            <p:cNvPr id="173" name="Text Box 172"/>
            <p:cNvSpPr txBox="1"/>
            <p:nvPr/>
          </p:nvSpPr>
          <p:spPr>
            <a:xfrm>
              <a:off x="11814" y="5720"/>
              <a:ext cx="599" cy="82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p>
              <a:r>
                <a:rPr lang="en-US" sz="2800" b="1">
                  <a:solidFill>
                    <a:schemeClr val="bg1"/>
                  </a:solidFill>
                  <a:latin typeface="Arial" panose="020B0604020202020204" pitchFamily="34" charset="0"/>
                </a:rPr>
                <a:t>2</a:t>
              </a:r>
              <a:endParaRPr lang="en-US" sz="2800" b="1">
                <a:solidFill>
                  <a:schemeClr val="bg1"/>
                </a:solidFill>
                <a:latin typeface="Arial" panose="020B0604020202020204" pitchFamily="34" charset="0"/>
              </a:endParaRPr>
            </a:p>
          </p:txBody>
        </p:sp>
        <p:sp>
          <p:nvSpPr>
            <p:cNvPr id="174" name="Oval 173"/>
            <p:cNvSpPr/>
            <p:nvPr/>
          </p:nvSpPr>
          <p:spPr>
            <a:xfrm>
              <a:off x="11671" y="6040"/>
              <a:ext cx="222" cy="246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p>
              <a:pPr algn="ctr"/>
              <a:endParaRPr lang="en-US"/>
            </a:p>
          </p:txBody>
        </p:sp>
      </p:grpSp>
      <p:grpSp>
        <p:nvGrpSpPr>
          <p:cNvPr id="175" name="Group 174"/>
          <p:cNvGrpSpPr/>
          <p:nvPr/>
        </p:nvGrpSpPr>
        <p:grpSpPr>
          <a:xfrm>
            <a:off x="9681210" y="3711575"/>
            <a:ext cx="471170" cy="521970"/>
            <a:chOff x="10831" y="5720"/>
            <a:chExt cx="742" cy="822"/>
          </a:xfrm>
        </p:grpSpPr>
        <p:sp>
          <p:nvSpPr>
            <p:cNvPr id="176" name="Text Box 175"/>
            <p:cNvSpPr txBox="1"/>
            <p:nvPr/>
          </p:nvSpPr>
          <p:spPr>
            <a:xfrm>
              <a:off x="10974" y="5720"/>
              <a:ext cx="599" cy="82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p>
              <a:r>
                <a:rPr lang="en-US" sz="2800" b="1">
                  <a:solidFill>
                    <a:schemeClr val="bg1"/>
                  </a:solidFill>
                  <a:latin typeface="Arial" panose="020B0604020202020204" pitchFamily="34" charset="0"/>
                </a:rPr>
                <a:t>5</a:t>
              </a:r>
              <a:endParaRPr lang="en-US" sz="2800" b="1">
                <a:solidFill>
                  <a:schemeClr val="bg1"/>
                </a:solidFill>
                <a:latin typeface="Arial" panose="020B0604020202020204" pitchFamily="34" charset="0"/>
              </a:endParaRPr>
            </a:p>
          </p:txBody>
        </p:sp>
        <p:sp>
          <p:nvSpPr>
            <p:cNvPr id="177" name="Oval 176"/>
            <p:cNvSpPr/>
            <p:nvPr/>
          </p:nvSpPr>
          <p:spPr>
            <a:xfrm>
              <a:off x="10831" y="6040"/>
              <a:ext cx="222" cy="246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p>
              <a:pPr algn="ctr"/>
              <a:endParaRPr lang="en-US"/>
            </a:p>
          </p:txBody>
        </p:sp>
      </p:grpSp>
      <p:grpSp>
        <p:nvGrpSpPr>
          <p:cNvPr id="178" name="Group 177"/>
          <p:cNvGrpSpPr/>
          <p:nvPr/>
        </p:nvGrpSpPr>
        <p:grpSpPr>
          <a:xfrm>
            <a:off x="9386570" y="4742815"/>
            <a:ext cx="471170" cy="521970"/>
            <a:chOff x="10367" y="7344"/>
            <a:chExt cx="742" cy="822"/>
          </a:xfrm>
        </p:grpSpPr>
        <p:sp>
          <p:nvSpPr>
            <p:cNvPr id="179" name="Text Box 178"/>
            <p:cNvSpPr txBox="1"/>
            <p:nvPr/>
          </p:nvSpPr>
          <p:spPr>
            <a:xfrm>
              <a:off x="10510" y="7344"/>
              <a:ext cx="599" cy="82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p>
              <a:r>
                <a:rPr lang="en-US" sz="2800" b="1">
                  <a:solidFill>
                    <a:schemeClr val="bg1"/>
                  </a:solidFill>
                  <a:latin typeface="Arial" panose="020B0604020202020204" pitchFamily="34" charset="0"/>
                </a:rPr>
                <a:t>6</a:t>
              </a:r>
              <a:endParaRPr lang="en-US" sz="2800" b="1">
                <a:solidFill>
                  <a:schemeClr val="bg1"/>
                </a:solidFill>
                <a:latin typeface="Arial" panose="020B0604020202020204" pitchFamily="34" charset="0"/>
              </a:endParaRPr>
            </a:p>
          </p:txBody>
        </p:sp>
        <p:sp>
          <p:nvSpPr>
            <p:cNvPr id="180" name="Oval 179"/>
            <p:cNvSpPr/>
            <p:nvPr/>
          </p:nvSpPr>
          <p:spPr>
            <a:xfrm>
              <a:off x="10367" y="7664"/>
              <a:ext cx="222" cy="246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p>
              <a:pPr algn="ctr"/>
              <a:endParaRPr lang="en-US"/>
            </a:p>
          </p:txBody>
        </p:sp>
      </p:grpSp>
      <p:sp>
        <p:nvSpPr>
          <p:cNvPr id="183" name="Freeform 182"/>
          <p:cNvSpPr/>
          <p:nvPr/>
        </p:nvSpPr>
        <p:spPr>
          <a:xfrm>
            <a:off x="7677613" y="1505585"/>
            <a:ext cx="498067" cy="5159375"/>
          </a:xfrm>
          <a:custGeom>
            <a:avLst/>
            <a:gdLst>
              <a:gd name="connsiteX0" fmla="*/ 31 w 784"/>
              <a:gd name="connsiteY0" fmla="*/ 0 h 8125"/>
              <a:gd name="connsiteX1" fmla="*/ 226 w 784"/>
              <a:gd name="connsiteY1" fmla="*/ 1410 h 8125"/>
              <a:gd name="connsiteX2" fmla="*/ 255 w 784"/>
              <a:gd name="connsiteY2" fmla="*/ 3788 h 8125"/>
              <a:gd name="connsiteX3" fmla="*/ 481 w 784"/>
              <a:gd name="connsiteY3" fmla="*/ 5622 h 8125"/>
              <a:gd name="connsiteX4" fmla="*/ 563 w 784"/>
              <a:gd name="connsiteY4" fmla="*/ 8125 h 812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784" h="8125">
                <a:moveTo>
                  <a:pt x="31" y="0"/>
                </a:moveTo>
                <a:cubicBezTo>
                  <a:pt x="-19" y="459"/>
                  <a:pt x="-40" y="900"/>
                  <a:pt x="226" y="1410"/>
                </a:cubicBezTo>
                <a:cubicBezTo>
                  <a:pt x="811" y="2544"/>
                  <a:pt x="434" y="3189"/>
                  <a:pt x="255" y="3788"/>
                </a:cubicBezTo>
                <a:cubicBezTo>
                  <a:pt x="-117" y="4882"/>
                  <a:pt x="177" y="5214"/>
                  <a:pt x="481" y="5622"/>
                </a:cubicBezTo>
                <a:cubicBezTo>
                  <a:pt x="1030" y="6454"/>
                  <a:pt x="692" y="7355"/>
                  <a:pt x="563" y="8125"/>
                </a:cubicBezTo>
              </a:path>
            </a:pathLst>
          </a:custGeom>
          <a:noFill/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en-US"/>
          </a:p>
        </p:txBody>
      </p:sp>
      <p:sp>
        <p:nvSpPr>
          <p:cNvPr id="186" name="Freeform 185"/>
          <p:cNvSpPr/>
          <p:nvPr/>
        </p:nvSpPr>
        <p:spPr>
          <a:xfrm>
            <a:off x="7805908" y="2409825"/>
            <a:ext cx="141117" cy="2611755"/>
          </a:xfrm>
          <a:custGeom>
            <a:avLst/>
            <a:gdLst>
              <a:gd name="connsiteX0" fmla="*/ 80 w 222"/>
              <a:gd name="connsiteY0" fmla="*/ 0 h 4113"/>
              <a:gd name="connsiteX1" fmla="*/ 222 w 222"/>
              <a:gd name="connsiteY1" fmla="*/ 4113 h 411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 w="222" h="4113">
                <a:moveTo>
                  <a:pt x="80" y="0"/>
                </a:moveTo>
                <a:cubicBezTo>
                  <a:pt x="-140" y="1810"/>
                  <a:pt x="155" y="2993"/>
                  <a:pt x="222" y="4113"/>
                </a:cubicBezTo>
              </a:path>
            </a:pathLst>
          </a:custGeom>
          <a:noFill/>
          <a:ln w="12700"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en-US"/>
          </a:p>
        </p:txBody>
      </p:sp>
      <p:grpSp>
        <p:nvGrpSpPr>
          <p:cNvPr id="187" name="Group 186"/>
          <p:cNvGrpSpPr/>
          <p:nvPr/>
        </p:nvGrpSpPr>
        <p:grpSpPr>
          <a:xfrm>
            <a:off x="7776845" y="2022475"/>
            <a:ext cx="471170" cy="521970"/>
            <a:chOff x="16687" y="4040"/>
            <a:chExt cx="742" cy="822"/>
          </a:xfrm>
        </p:grpSpPr>
        <p:sp>
          <p:nvSpPr>
            <p:cNvPr id="188" name="Oval 187"/>
            <p:cNvSpPr/>
            <p:nvPr/>
          </p:nvSpPr>
          <p:spPr>
            <a:xfrm>
              <a:off x="16687" y="4480"/>
              <a:ext cx="222" cy="246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p>
              <a:pPr algn="ctr"/>
              <a:endParaRPr lang="en-US"/>
            </a:p>
          </p:txBody>
        </p:sp>
        <p:sp>
          <p:nvSpPr>
            <p:cNvPr id="189" name="Text Box 188"/>
            <p:cNvSpPr txBox="1"/>
            <p:nvPr/>
          </p:nvSpPr>
          <p:spPr>
            <a:xfrm>
              <a:off x="16830" y="4040"/>
              <a:ext cx="599" cy="82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p>
              <a:r>
                <a:rPr lang="en-US" sz="2800" b="1">
                  <a:solidFill>
                    <a:schemeClr val="bg1"/>
                  </a:solidFill>
                  <a:latin typeface="Arial" panose="020B0604020202020204" pitchFamily="34" charset="0"/>
                </a:rPr>
                <a:t>7</a:t>
              </a:r>
              <a:endParaRPr lang="en-US" sz="2800" b="1">
                <a:solidFill>
                  <a:schemeClr val="bg1"/>
                </a:solidFill>
                <a:latin typeface="Arial" panose="020B0604020202020204" pitchFamily="34" charset="0"/>
              </a:endParaRPr>
            </a:p>
          </p:txBody>
        </p:sp>
      </p:grpSp>
      <p:grpSp>
        <p:nvGrpSpPr>
          <p:cNvPr id="190" name="Group 189"/>
          <p:cNvGrpSpPr/>
          <p:nvPr/>
        </p:nvGrpSpPr>
        <p:grpSpPr>
          <a:xfrm>
            <a:off x="7751445" y="3648710"/>
            <a:ext cx="471170" cy="521970"/>
            <a:chOff x="16719" y="5656"/>
            <a:chExt cx="742" cy="822"/>
          </a:xfrm>
        </p:grpSpPr>
        <p:sp>
          <p:nvSpPr>
            <p:cNvPr id="191" name="Text Box 190"/>
            <p:cNvSpPr txBox="1"/>
            <p:nvPr/>
          </p:nvSpPr>
          <p:spPr>
            <a:xfrm>
              <a:off x="16862" y="5656"/>
              <a:ext cx="599" cy="82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p>
              <a:r>
                <a:rPr lang="en-US" sz="2800" b="1">
                  <a:solidFill>
                    <a:schemeClr val="bg1"/>
                  </a:solidFill>
                  <a:latin typeface="Arial" panose="020B0604020202020204" pitchFamily="34" charset="0"/>
                </a:rPr>
                <a:t>8</a:t>
              </a:r>
              <a:endParaRPr lang="en-US" sz="2800" b="1">
                <a:solidFill>
                  <a:schemeClr val="bg1"/>
                </a:solidFill>
                <a:latin typeface="Arial" panose="020B0604020202020204" pitchFamily="34" charset="0"/>
              </a:endParaRPr>
            </a:p>
          </p:txBody>
        </p:sp>
        <p:sp>
          <p:nvSpPr>
            <p:cNvPr id="192" name="Oval 191"/>
            <p:cNvSpPr/>
            <p:nvPr/>
          </p:nvSpPr>
          <p:spPr>
            <a:xfrm>
              <a:off x="16719" y="5976"/>
              <a:ext cx="222" cy="246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p>
              <a:pPr algn="ctr"/>
              <a:endParaRPr lang="en-US"/>
            </a:p>
          </p:txBody>
        </p:sp>
      </p:grpSp>
      <p:grpSp>
        <p:nvGrpSpPr>
          <p:cNvPr id="193" name="Group 192"/>
          <p:cNvGrpSpPr/>
          <p:nvPr/>
        </p:nvGrpSpPr>
        <p:grpSpPr>
          <a:xfrm>
            <a:off x="7924165" y="4796790"/>
            <a:ext cx="471170" cy="521970"/>
            <a:chOff x="16919" y="7464"/>
            <a:chExt cx="742" cy="822"/>
          </a:xfrm>
        </p:grpSpPr>
        <p:sp>
          <p:nvSpPr>
            <p:cNvPr id="194" name="Text Box 193"/>
            <p:cNvSpPr txBox="1"/>
            <p:nvPr/>
          </p:nvSpPr>
          <p:spPr>
            <a:xfrm>
              <a:off x="17062" y="7464"/>
              <a:ext cx="599" cy="82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p>
              <a:r>
                <a:rPr lang="en-US" sz="2800" b="1">
                  <a:solidFill>
                    <a:schemeClr val="bg1"/>
                  </a:solidFill>
                  <a:latin typeface="Arial" panose="020B0604020202020204" pitchFamily="34" charset="0"/>
                </a:rPr>
                <a:t>9</a:t>
              </a:r>
              <a:endParaRPr lang="en-US" sz="2800" b="1">
                <a:solidFill>
                  <a:schemeClr val="bg1"/>
                </a:solidFill>
                <a:latin typeface="Arial" panose="020B0604020202020204" pitchFamily="34" charset="0"/>
              </a:endParaRPr>
            </a:p>
          </p:txBody>
        </p:sp>
        <p:sp>
          <p:nvSpPr>
            <p:cNvPr id="195" name="Oval 194"/>
            <p:cNvSpPr/>
            <p:nvPr/>
          </p:nvSpPr>
          <p:spPr>
            <a:xfrm>
              <a:off x="16919" y="7784"/>
              <a:ext cx="222" cy="246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p>
              <a:pPr algn="ctr"/>
              <a:endParaRPr lang="en-US"/>
            </a:p>
          </p:txBody>
        </p:sp>
      </p:grpSp>
      <p:grpSp>
        <p:nvGrpSpPr>
          <p:cNvPr id="196" name="Group 195"/>
          <p:cNvGrpSpPr/>
          <p:nvPr/>
        </p:nvGrpSpPr>
        <p:grpSpPr>
          <a:xfrm>
            <a:off x="8344535" y="2604135"/>
            <a:ext cx="471170" cy="521970"/>
            <a:chOff x="10671" y="3952"/>
            <a:chExt cx="742" cy="822"/>
          </a:xfrm>
        </p:grpSpPr>
        <p:sp>
          <p:nvSpPr>
            <p:cNvPr id="197" name="Text Box 196"/>
            <p:cNvSpPr txBox="1"/>
            <p:nvPr/>
          </p:nvSpPr>
          <p:spPr>
            <a:xfrm>
              <a:off x="10814" y="3952"/>
              <a:ext cx="599" cy="82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p>
              <a:r>
                <a:rPr lang="en-US" sz="2800" b="1">
                  <a:solidFill>
                    <a:schemeClr val="bg1"/>
                  </a:solidFill>
                  <a:latin typeface="Arial" panose="020B0604020202020204" pitchFamily="34" charset="0"/>
                </a:rPr>
                <a:t>4</a:t>
              </a:r>
              <a:endParaRPr lang="en-US" sz="2800" b="1">
                <a:solidFill>
                  <a:schemeClr val="bg1"/>
                </a:solidFill>
                <a:latin typeface="Arial" panose="020B0604020202020204" pitchFamily="34" charset="0"/>
              </a:endParaRPr>
            </a:p>
          </p:txBody>
        </p:sp>
        <p:sp>
          <p:nvSpPr>
            <p:cNvPr id="198" name="Oval 197"/>
            <p:cNvSpPr/>
            <p:nvPr/>
          </p:nvSpPr>
          <p:spPr>
            <a:xfrm>
              <a:off x="10671" y="4272"/>
              <a:ext cx="222" cy="246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p>
              <a:pPr algn="ctr"/>
              <a:endParaRPr lang="en-US"/>
            </a:p>
          </p:txBody>
        </p:sp>
      </p:grpSp>
      <p:grpSp>
        <p:nvGrpSpPr>
          <p:cNvPr id="199" name="Group 198"/>
          <p:cNvGrpSpPr/>
          <p:nvPr/>
        </p:nvGrpSpPr>
        <p:grpSpPr>
          <a:xfrm>
            <a:off x="8246110" y="3648075"/>
            <a:ext cx="471170" cy="521970"/>
            <a:chOff x="10831" y="5720"/>
            <a:chExt cx="742" cy="822"/>
          </a:xfrm>
        </p:grpSpPr>
        <p:sp>
          <p:nvSpPr>
            <p:cNvPr id="200" name="Text Box 199"/>
            <p:cNvSpPr txBox="1"/>
            <p:nvPr/>
          </p:nvSpPr>
          <p:spPr>
            <a:xfrm>
              <a:off x="10974" y="5720"/>
              <a:ext cx="599" cy="82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p>
              <a:r>
                <a:rPr lang="en-US" sz="2800" b="1">
                  <a:solidFill>
                    <a:schemeClr val="bg1"/>
                  </a:solidFill>
                  <a:latin typeface="Arial" panose="020B0604020202020204" pitchFamily="34" charset="0"/>
                </a:rPr>
                <a:t>5</a:t>
              </a:r>
              <a:endParaRPr lang="en-US" sz="2800" b="1">
                <a:solidFill>
                  <a:schemeClr val="bg1"/>
                </a:solidFill>
                <a:latin typeface="Arial" panose="020B0604020202020204" pitchFamily="34" charset="0"/>
              </a:endParaRPr>
            </a:p>
          </p:txBody>
        </p:sp>
        <p:sp>
          <p:nvSpPr>
            <p:cNvPr id="201" name="Oval 200"/>
            <p:cNvSpPr/>
            <p:nvPr/>
          </p:nvSpPr>
          <p:spPr>
            <a:xfrm>
              <a:off x="10831" y="6040"/>
              <a:ext cx="222" cy="246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p>
              <a:pPr algn="ctr"/>
              <a:endParaRPr lang="en-US"/>
            </a:p>
          </p:txBody>
        </p:sp>
      </p:grpSp>
      <p:grpSp>
        <p:nvGrpSpPr>
          <p:cNvPr id="202" name="Group 201"/>
          <p:cNvGrpSpPr/>
          <p:nvPr/>
        </p:nvGrpSpPr>
        <p:grpSpPr>
          <a:xfrm>
            <a:off x="8580120" y="4726940"/>
            <a:ext cx="471170" cy="521970"/>
            <a:chOff x="10367" y="7344"/>
            <a:chExt cx="742" cy="822"/>
          </a:xfrm>
        </p:grpSpPr>
        <p:sp>
          <p:nvSpPr>
            <p:cNvPr id="203" name="Text Box 202"/>
            <p:cNvSpPr txBox="1"/>
            <p:nvPr/>
          </p:nvSpPr>
          <p:spPr>
            <a:xfrm>
              <a:off x="10510" y="7344"/>
              <a:ext cx="599" cy="82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p>
              <a:r>
                <a:rPr lang="en-US" sz="2800" b="1">
                  <a:solidFill>
                    <a:schemeClr val="bg1"/>
                  </a:solidFill>
                  <a:latin typeface="Arial" panose="020B0604020202020204" pitchFamily="34" charset="0"/>
                </a:rPr>
                <a:t>6</a:t>
              </a:r>
              <a:endParaRPr lang="en-US" sz="2800" b="1">
                <a:solidFill>
                  <a:schemeClr val="bg1"/>
                </a:solidFill>
                <a:latin typeface="Arial" panose="020B0604020202020204" pitchFamily="34" charset="0"/>
              </a:endParaRPr>
            </a:p>
          </p:txBody>
        </p:sp>
        <p:sp>
          <p:nvSpPr>
            <p:cNvPr id="204" name="Oval 203"/>
            <p:cNvSpPr/>
            <p:nvPr/>
          </p:nvSpPr>
          <p:spPr>
            <a:xfrm>
              <a:off x="10367" y="7664"/>
              <a:ext cx="222" cy="246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p>
              <a:pPr algn="ctr"/>
              <a:endParaRPr lang="en-US"/>
            </a:p>
          </p:txBody>
        </p:sp>
      </p:grpSp>
      <p:grpSp>
        <p:nvGrpSpPr>
          <p:cNvPr id="206" name="Group 205"/>
          <p:cNvGrpSpPr/>
          <p:nvPr/>
        </p:nvGrpSpPr>
        <p:grpSpPr>
          <a:xfrm>
            <a:off x="10270490" y="2426335"/>
            <a:ext cx="471170" cy="521970"/>
            <a:chOff x="11759" y="3696"/>
            <a:chExt cx="742" cy="822"/>
          </a:xfrm>
        </p:grpSpPr>
        <p:sp>
          <p:nvSpPr>
            <p:cNvPr id="207" name="Oval 206"/>
            <p:cNvSpPr/>
            <p:nvPr/>
          </p:nvSpPr>
          <p:spPr>
            <a:xfrm>
              <a:off x="11759" y="4112"/>
              <a:ext cx="222" cy="246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p>
              <a:pPr algn="ctr"/>
              <a:endParaRPr lang="en-US"/>
            </a:p>
          </p:txBody>
        </p:sp>
        <p:sp>
          <p:nvSpPr>
            <p:cNvPr id="208" name="Text Box 207"/>
            <p:cNvSpPr txBox="1"/>
            <p:nvPr/>
          </p:nvSpPr>
          <p:spPr>
            <a:xfrm>
              <a:off x="11902" y="3696"/>
              <a:ext cx="599" cy="82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p>
              <a:r>
                <a:rPr lang="en-US" sz="2800" b="1">
                  <a:solidFill>
                    <a:schemeClr val="bg1"/>
                  </a:solidFill>
                  <a:latin typeface="Arial" panose="020B0604020202020204" pitchFamily="34" charset="0"/>
                </a:rPr>
                <a:t>1</a:t>
              </a:r>
              <a:endParaRPr lang="en-US" sz="2800" b="1">
                <a:solidFill>
                  <a:schemeClr val="bg1"/>
                </a:solidFill>
                <a:latin typeface="Arial" panose="020B0604020202020204" pitchFamily="34" charset="0"/>
              </a:endParaRPr>
            </a:p>
          </p:txBody>
        </p:sp>
      </p:grpSp>
      <p:grpSp>
        <p:nvGrpSpPr>
          <p:cNvPr id="209" name="Group 208"/>
          <p:cNvGrpSpPr/>
          <p:nvPr/>
        </p:nvGrpSpPr>
        <p:grpSpPr>
          <a:xfrm>
            <a:off x="9579610" y="2588895"/>
            <a:ext cx="471170" cy="521970"/>
            <a:chOff x="10671" y="3952"/>
            <a:chExt cx="742" cy="822"/>
          </a:xfrm>
        </p:grpSpPr>
        <p:sp>
          <p:nvSpPr>
            <p:cNvPr id="210" name="Text Box 209"/>
            <p:cNvSpPr txBox="1"/>
            <p:nvPr/>
          </p:nvSpPr>
          <p:spPr>
            <a:xfrm>
              <a:off x="10814" y="3952"/>
              <a:ext cx="599" cy="82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p>
              <a:r>
                <a:rPr lang="en-US" sz="2800" b="1">
                  <a:solidFill>
                    <a:schemeClr val="bg1"/>
                  </a:solidFill>
                  <a:latin typeface="Arial" panose="020B0604020202020204" pitchFamily="34" charset="0"/>
                </a:rPr>
                <a:t>4</a:t>
              </a:r>
              <a:endParaRPr lang="en-US" sz="2800" b="1">
                <a:solidFill>
                  <a:schemeClr val="bg1"/>
                </a:solidFill>
                <a:latin typeface="Arial" panose="020B0604020202020204" pitchFamily="34" charset="0"/>
              </a:endParaRPr>
            </a:p>
          </p:txBody>
        </p:sp>
        <p:sp>
          <p:nvSpPr>
            <p:cNvPr id="211" name="Oval 210"/>
            <p:cNvSpPr/>
            <p:nvPr/>
          </p:nvSpPr>
          <p:spPr>
            <a:xfrm>
              <a:off x="10671" y="4272"/>
              <a:ext cx="222" cy="246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p>
              <a:pPr algn="ctr"/>
              <a:endParaRPr lang="en-US"/>
            </a:p>
          </p:txBody>
        </p:sp>
      </p:grpSp>
      <p:grpSp>
        <p:nvGrpSpPr>
          <p:cNvPr id="212" name="Group 211"/>
          <p:cNvGrpSpPr/>
          <p:nvPr/>
        </p:nvGrpSpPr>
        <p:grpSpPr>
          <a:xfrm>
            <a:off x="10082530" y="4768215"/>
            <a:ext cx="471170" cy="521970"/>
            <a:chOff x="11463" y="7384"/>
            <a:chExt cx="742" cy="822"/>
          </a:xfrm>
        </p:grpSpPr>
        <p:sp>
          <p:nvSpPr>
            <p:cNvPr id="213" name="Text Box 212"/>
            <p:cNvSpPr txBox="1"/>
            <p:nvPr/>
          </p:nvSpPr>
          <p:spPr>
            <a:xfrm>
              <a:off x="11606" y="7384"/>
              <a:ext cx="599" cy="82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p>
              <a:r>
                <a:rPr lang="en-US" sz="2800" b="1">
                  <a:solidFill>
                    <a:schemeClr val="bg1"/>
                  </a:solidFill>
                  <a:latin typeface="Arial" panose="020B0604020202020204" pitchFamily="34" charset="0"/>
                </a:rPr>
                <a:t>3</a:t>
              </a:r>
              <a:endParaRPr lang="en-US" sz="2800" b="1">
                <a:solidFill>
                  <a:schemeClr val="bg1"/>
                </a:solidFill>
                <a:latin typeface="Arial" panose="020B0604020202020204" pitchFamily="34" charset="0"/>
              </a:endParaRPr>
            </a:p>
          </p:txBody>
        </p:sp>
        <p:sp>
          <p:nvSpPr>
            <p:cNvPr id="214" name="Oval 213"/>
            <p:cNvSpPr/>
            <p:nvPr/>
          </p:nvSpPr>
          <p:spPr>
            <a:xfrm>
              <a:off x="11463" y="7704"/>
              <a:ext cx="222" cy="246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p>
              <a:pPr algn="ctr"/>
              <a:endParaRPr lang="en-US"/>
            </a:p>
          </p:txBody>
        </p:sp>
      </p:grpSp>
      <p:grpSp>
        <p:nvGrpSpPr>
          <p:cNvPr id="215" name="Group 214"/>
          <p:cNvGrpSpPr/>
          <p:nvPr/>
        </p:nvGrpSpPr>
        <p:grpSpPr>
          <a:xfrm>
            <a:off x="10654665" y="1802765"/>
            <a:ext cx="295275" cy="4380230"/>
            <a:chOff x="15363" y="2839"/>
            <a:chExt cx="465" cy="6898"/>
          </a:xfrm>
        </p:grpSpPr>
        <p:grpSp>
          <p:nvGrpSpPr>
            <p:cNvPr id="216" name="Group 215"/>
            <p:cNvGrpSpPr/>
            <p:nvPr/>
          </p:nvGrpSpPr>
          <p:grpSpPr>
            <a:xfrm>
              <a:off x="15363" y="4117"/>
              <a:ext cx="465" cy="5620"/>
              <a:chOff x="12364" y="3992"/>
              <a:chExt cx="465" cy="5620"/>
            </a:xfrm>
            <a:solidFill>
              <a:schemeClr val="tx2"/>
            </a:solidFill>
          </p:grpSpPr>
          <p:sp>
            <p:nvSpPr>
              <p:cNvPr id="217" name="Oval 216"/>
              <p:cNvSpPr/>
              <p:nvPr/>
            </p:nvSpPr>
            <p:spPr>
              <a:xfrm>
                <a:off x="12707" y="3992"/>
                <a:ext cx="122" cy="120"/>
              </a:xfrm>
              <a:prstGeom prst="ellipse">
                <a:avLst/>
              </a:prstGeom>
              <a:grpFill/>
              <a:ln>
                <a:solidFill>
                  <a:schemeClr val="tx2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p>
                <a:pPr algn="ctr"/>
                <a:endParaRPr lang="en-US"/>
              </a:p>
            </p:txBody>
          </p:sp>
          <p:sp>
            <p:nvSpPr>
              <p:cNvPr id="218" name="Oval 217"/>
              <p:cNvSpPr/>
              <p:nvPr/>
            </p:nvSpPr>
            <p:spPr>
              <a:xfrm>
                <a:off x="12364" y="5933"/>
                <a:ext cx="122" cy="120"/>
              </a:xfrm>
              <a:prstGeom prst="ellipse">
                <a:avLst/>
              </a:prstGeom>
              <a:grpFill/>
              <a:ln>
                <a:solidFill>
                  <a:schemeClr val="tx2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p>
                <a:pPr algn="ctr"/>
                <a:endParaRPr lang="en-US"/>
              </a:p>
            </p:txBody>
          </p:sp>
          <p:sp>
            <p:nvSpPr>
              <p:cNvPr id="219" name="Oval 218"/>
              <p:cNvSpPr/>
              <p:nvPr/>
            </p:nvSpPr>
            <p:spPr>
              <a:xfrm>
                <a:off x="12470" y="7941"/>
                <a:ext cx="122" cy="120"/>
              </a:xfrm>
              <a:prstGeom prst="ellipse">
                <a:avLst/>
              </a:prstGeom>
              <a:grpFill/>
              <a:ln>
                <a:solidFill>
                  <a:schemeClr val="tx2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p>
                <a:pPr algn="ctr"/>
                <a:endParaRPr lang="en-US"/>
              </a:p>
            </p:txBody>
          </p:sp>
          <p:sp>
            <p:nvSpPr>
              <p:cNvPr id="220" name="Oval 219"/>
              <p:cNvSpPr/>
              <p:nvPr/>
            </p:nvSpPr>
            <p:spPr>
              <a:xfrm>
                <a:off x="12470" y="9492"/>
                <a:ext cx="122" cy="120"/>
              </a:xfrm>
              <a:prstGeom prst="ellipse">
                <a:avLst/>
              </a:prstGeom>
              <a:grpFill/>
              <a:ln>
                <a:solidFill>
                  <a:schemeClr val="tx2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p>
                <a:pPr algn="ctr"/>
                <a:endParaRPr lang="en-US"/>
              </a:p>
            </p:txBody>
          </p:sp>
        </p:grpSp>
        <p:sp>
          <p:nvSpPr>
            <p:cNvPr id="221" name="Oval 220"/>
            <p:cNvSpPr/>
            <p:nvPr/>
          </p:nvSpPr>
          <p:spPr>
            <a:xfrm>
              <a:off x="15510" y="2839"/>
              <a:ext cx="122" cy="120"/>
            </a:xfrm>
            <a:prstGeom prst="ellipse">
              <a:avLst/>
            </a:prstGeom>
            <a:solidFill>
              <a:schemeClr val="tx2"/>
            </a:solidFill>
            <a:ln>
              <a:solidFill>
                <a:schemeClr val="tx2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p>
              <a:pPr algn="ctr"/>
              <a:endParaRPr lang="en-US"/>
            </a:p>
          </p:txBody>
        </p:sp>
      </p:grpSp>
      <p:grpSp>
        <p:nvGrpSpPr>
          <p:cNvPr id="222" name="Group 221"/>
          <p:cNvGrpSpPr/>
          <p:nvPr/>
        </p:nvGrpSpPr>
        <p:grpSpPr>
          <a:xfrm>
            <a:off x="7222490" y="1512570"/>
            <a:ext cx="243205" cy="4689475"/>
            <a:chOff x="9958" y="2382"/>
            <a:chExt cx="383" cy="7385"/>
          </a:xfrm>
        </p:grpSpPr>
        <p:grpSp>
          <p:nvGrpSpPr>
            <p:cNvPr id="223" name="Group 222"/>
            <p:cNvGrpSpPr/>
            <p:nvPr/>
          </p:nvGrpSpPr>
          <p:grpSpPr>
            <a:xfrm>
              <a:off x="9958" y="4137"/>
              <a:ext cx="383" cy="5630"/>
              <a:chOff x="15814" y="4047"/>
              <a:chExt cx="383" cy="5630"/>
            </a:xfrm>
            <a:solidFill>
              <a:schemeClr val="tx2"/>
            </a:solidFill>
          </p:grpSpPr>
          <p:sp>
            <p:nvSpPr>
              <p:cNvPr id="224" name="Oval 223"/>
              <p:cNvSpPr/>
              <p:nvPr/>
            </p:nvSpPr>
            <p:spPr>
              <a:xfrm>
                <a:off x="15814" y="7941"/>
                <a:ext cx="122" cy="120"/>
              </a:xfrm>
              <a:prstGeom prst="ellipse">
                <a:avLst/>
              </a:prstGeom>
              <a:grpFill/>
              <a:ln>
                <a:solidFill>
                  <a:schemeClr val="tx2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p>
                <a:pPr algn="ctr"/>
                <a:endParaRPr lang="en-US"/>
              </a:p>
            </p:txBody>
          </p:sp>
          <p:sp>
            <p:nvSpPr>
              <p:cNvPr id="225" name="Oval 224"/>
              <p:cNvSpPr/>
              <p:nvPr/>
            </p:nvSpPr>
            <p:spPr>
              <a:xfrm>
                <a:off x="16075" y="5975"/>
                <a:ext cx="122" cy="120"/>
              </a:xfrm>
              <a:prstGeom prst="ellipse">
                <a:avLst/>
              </a:prstGeom>
              <a:grpFill/>
              <a:ln>
                <a:solidFill>
                  <a:schemeClr val="tx2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p>
                <a:pPr algn="ctr"/>
                <a:endParaRPr lang="en-US"/>
              </a:p>
            </p:txBody>
          </p:sp>
          <p:sp>
            <p:nvSpPr>
              <p:cNvPr id="226" name="Oval 225"/>
              <p:cNvSpPr/>
              <p:nvPr/>
            </p:nvSpPr>
            <p:spPr>
              <a:xfrm>
                <a:off x="15884" y="4047"/>
                <a:ext cx="122" cy="120"/>
              </a:xfrm>
              <a:prstGeom prst="ellipse">
                <a:avLst/>
              </a:prstGeom>
              <a:grpFill/>
              <a:ln>
                <a:solidFill>
                  <a:schemeClr val="tx2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p>
                <a:pPr algn="ctr"/>
                <a:endParaRPr lang="en-US"/>
              </a:p>
            </p:txBody>
          </p:sp>
          <p:sp>
            <p:nvSpPr>
              <p:cNvPr id="227" name="Oval 226"/>
              <p:cNvSpPr/>
              <p:nvPr/>
            </p:nvSpPr>
            <p:spPr>
              <a:xfrm>
                <a:off x="15883" y="9557"/>
                <a:ext cx="122" cy="120"/>
              </a:xfrm>
              <a:prstGeom prst="ellipse">
                <a:avLst/>
              </a:prstGeom>
              <a:grpFill/>
              <a:ln>
                <a:solidFill>
                  <a:schemeClr val="tx2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p>
                <a:pPr algn="ctr"/>
                <a:endParaRPr lang="en-US"/>
              </a:p>
            </p:txBody>
          </p:sp>
        </p:grpSp>
        <p:sp>
          <p:nvSpPr>
            <p:cNvPr id="228" name="Oval 227"/>
            <p:cNvSpPr/>
            <p:nvPr/>
          </p:nvSpPr>
          <p:spPr>
            <a:xfrm>
              <a:off x="10095" y="2382"/>
              <a:ext cx="122" cy="120"/>
            </a:xfrm>
            <a:prstGeom prst="ellipse">
              <a:avLst/>
            </a:prstGeom>
            <a:solidFill>
              <a:schemeClr val="tx2"/>
            </a:solidFill>
            <a:ln>
              <a:solidFill>
                <a:schemeClr val="tx2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p>
              <a:pPr algn="ctr"/>
              <a:endParaRPr lang="en-US"/>
            </a:p>
          </p:txBody>
        </p:sp>
      </p:grpSp>
      <p:sp>
        <p:nvSpPr>
          <p:cNvPr id="8" name="Rounded Rectangle 7"/>
          <p:cNvSpPr/>
          <p:nvPr/>
        </p:nvSpPr>
        <p:spPr>
          <a:xfrm>
            <a:off x="3319145" y="2239645"/>
            <a:ext cx="2559050" cy="2265680"/>
          </a:xfrm>
          <a:prstGeom prst="roundRect">
            <a:avLst/>
          </a:prstGeom>
          <a:solidFill>
            <a:srgbClr val="FFCBBD"/>
          </a:solidFill>
          <a:ln>
            <a:solidFill>
              <a:srgbClr val="FCB5C0"/>
            </a:solidFill>
          </a:ln>
          <a:effectLst>
            <a:innerShdw blurRad="114300">
              <a:prstClr val="black"/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marL="0" indent="0">
              <a:buNone/>
            </a:pPr>
            <a:r>
              <a:rPr lang="en-US" sz="3200" i="1">
                <a:solidFill>
                  <a:schemeClr val="tx1"/>
                </a:solidFill>
                <a:latin typeface="Arial" panose="020B0604020202020204" pitchFamily="34" charset="0"/>
                <a:sym typeface="+mn-ea"/>
              </a:rPr>
              <a:t>Đi qua </a:t>
            </a:r>
            <a:r>
              <a:rPr lang="en-US" sz="3200" b="1">
                <a:solidFill>
                  <a:srgbClr val="C00000"/>
                </a:solidFill>
                <a:latin typeface="Arial" panose="020B0604020202020204" pitchFamily="34" charset="0"/>
                <a:sym typeface="+mn-ea"/>
              </a:rPr>
              <a:t>9 điểm</a:t>
            </a:r>
            <a:r>
              <a:rPr lang="en-US" sz="3200" i="1">
                <a:solidFill>
                  <a:schemeClr val="tx1"/>
                </a:solidFill>
                <a:latin typeface="Arial" panose="020B0604020202020204" pitchFamily="34" charset="0"/>
                <a:sym typeface="+mn-ea"/>
              </a:rPr>
              <a:t> then chốt</a:t>
            </a:r>
            <a:endParaRPr lang="en-US" sz="3200" i="1">
              <a:solidFill>
                <a:schemeClr val="tx1"/>
              </a:solidFill>
              <a:latin typeface="Arial" panose="020B0604020202020204" pitchFamily="34" charset="0"/>
              <a:sym typeface="+mn-ea"/>
            </a:endParaRPr>
          </a:p>
        </p:txBody>
      </p:sp>
      <p:sp>
        <p:nvSpPr>
          <p:cNvPr id="271" name="Right Arrow 270"/>
          <p:cNvSpPr/>
          <p:nvPr/>
        </p:nvSpPr>
        <p:spPr>
          <a:xfrm>
            <a:off x="2607310" y="3148330"/>
            <a:ext cx="571500" cy="499745"/>
          </a:xfrm>
          <a:prstGeom prst="rightArrow">
            <a:avLst/>
          </a:prstGeom>
          <a:solidFill>
            <a:schemeClr val="accent2"/>
          </a:solidFill>
          <a:ln>
            <a:solidFill>
              <a:srgbClr val="FCB5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en-US"/>
          </a:p>
        </p:txBody>
      </p:sp>
      <p:sp>
        <p:nvSpPr>
          <p:cNvPr id="10" name="Title 9"/>
          <p:cNvSpPr>
            <a:spLocks noGrp="1"/>
          </p:cNvSpPr>
          <p:nvPr>
            <p:ph type="title"/>
          </p:nvPr>
        </p:nvSpPr>
        <p:spPr>
          <a:xfrm>
            <a:off x="111125" y="-79375"/>
            <a:ext cx="10515600" cy="812165"/>
          </a:xfrm>
        </p:spPr>
        <p:txBody>
          <a:bodyPr>
            <a:normAutofit fontScale="90000"/>
          </a:bodyPr>
          <a:p>
            <a:pPr algn="l"/>
            <a:r>
              <a:rPr lang="en-US" sz="4000" b="1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Arial Black" panose="020B0A04020102020204" charset="0"/>
                <a:sym typeface="+mn-ea"/>
              </a:rPr>
              <a:t>3. Qui trình thiết kế rập áo đầm biến kiểu</a:t>
            </a:r>
            <a:endParaRPr lang="en-US" sz="4000" b="1"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Arial Black" panose="020B0A04020102020204" charset="0"/>
              <a:sym typeface="+mn-ea"/>
            </a:endParaRPr>
          </a:p>
        </p:txBody>
      </p:sp>
      <p:cxnSp>
        <p:nvCxnSpPr>
          <p:cNvPr id="11" name="Straight Connector 10"/>
          <p:cNvCxnSpPr/>
          <p:nvPr/>
        </p:nvCxnSpPr>
        <p:spPr>
          <a:xfrm>
            <a:off x="-76200" y="680085"/>
            <a:ext cx="12378055" cy="0"/>
          </a:xfrm>
          <a:prstGeom prst="line">
            <a:avLst/>
          </a:prstGeom>
          <a:ln w="38100">
            <a:solidFill>
              <a:srgbClr val="FD471D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500"/>
                                        <p:tgtEl>
                                          <p:spTgt spid="1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2" dur="1000"/>
                                        <p:tgtEl>
                                          <p:spTgt spid="2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5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0" dur="2000"/>
                                        <p:tgtEl>
                                          <p:spTgt spid="1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5" dur="2000"/>
                                        <p:tgtEl>
                                          <p:spTgt spid="1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0" dur="500"/>
                                        <p:tgtEl>
                                          <p:spTgt spid="1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5" dur="2000"/>
                                        <p:tgtEl>
                                          <p:spTgt spid="1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0" grpId="0" bldLvl="0" animBg="1"/>
      <p:bldP spid="166" grpId="0" bldLvl="0" animBg="1"/>
      <p:bldP spid="167" grpId="0" bldLvl="0" animBg="1"/>
      <p:bldP spid="171" grpId="0" bldLvl="0" animBg="1"/>
      <p:bldP spid="183" grpId="0" bldLvl="0" animBg="1"/>
      <p:bldP spid="271" grpId="0" bldLvl="0" animBg="1"/>
      <p:bldP spid="8" grpId="0" bldLvl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5" name="Rectangle 4"/>
          <p:cNvSpPr/>
          <p:nvPr/>
        </p:nvSpPr>
        <p:spPr>
          <a:xfrm>
            <a:off x="-49530" y="-68580"/>
            <a:ext cx="12291695" cy="6995795"/>
          </a:xfrm>
          <a:prstGeom prst="rect">
            <a:avLst/>
          </a:prstGeom>
          <a:solidFill>
            <a:srgbClr val="FFE8E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en-US"/>
          </a:p>
        </p:txBody>
      </p:sp>
      <p:sp>
        <p:nvSpPr>
          <p:cNvPr id="120" name="Rounded Rectangle 119"/>
          <p:cNvSpPr/>
          <p:nvPr/>
        </p:nvSpPr>
        <p:spPr>
          <a:xfrm>
            <a:off x="1743710" y="1878965"/>
            <a:ext cx="2945765" cy="2745105"/>
          </a:xfrm>
          <a:prstGeom prst="roundRect">
            <a:avLst/>
          </a:prstGeom>
          <a:solidFill>
            <a:srgbClr val="FEB39F"/>
          </a:solidFill>
          <a:ln>
            <a:solidFill>
              <a:srgbClr val="FCB5C0"/>
            </a:solidFill>
          </a:ln>
          <a:effectLst>
            <a:innerShdw blurRad="114300">
              <a:prstClr val="black"/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marL="0" indent="0">
              <a:buNone/>
            </a:pPr>
            <a:r>
              <a:rPr lang="en-US" sz="3200" b="1" i="1">
                <a:solidFill>
                  <a:schemeClr val="tx1"/>
                </a:solidFill>
                <a:latin typeface="Arial" panose="020B0604020202020204" pitchFamily="34" charset="0"/>
                <a:sym typeface="+mn-ea"/>
              </a:rPr>
              <a:t>Bước 4: </a:t>
            </a:r>
            <a:endParaRPr lang="en-US" sz="3200" b="1" i="1">
              <a:solidFill>
                <a:schemeClr val="tx1"/>
              </a:solidFill>
              <a:latin typeface="Arial" panose="020B0604020202020204" pitchFamily="34" charset="0"/>
              <a:sym typeface="+mn-ea"/>
            </a:endParaRPr>
          </a:p>
          <a:p>
            <a:pPr marL="0" indent="0">
              <a:buNone/>
            </a:pPr>
            <a:r>
              <a:rPr lang="en-US" sz="3200" b="1" i="1">
                <a:solidFill>
                  <a:srgbClr val="FF0000"/>
                </a:solidFill>
                <a:latin typeface="Arial" panose="020B0604020202020204" pitchFamily="34" charset="0"/>
                <a:sym typeface="+mn-ea"/>
              </a:rPr>
              <a:t> </a:t>
            </a:r>
            <a:r>
              <a:rPr lang="en-US" sz="3200" b="1" i="1">
                <a:solidFill>
                  <a:srgbClr val="C00000"/>
                </a:solidFill>
                <a:latin typeface="Arial" panose="020B0604020202020204" pitchFamily="34" charset="0"/>
                <a:sym typeface="+mn-ea"/>
              </a:rPr>
              <a:t>Kí hiệu</a:t>
            </a:r>
            <a:r>
              <a:rPr lang="en-US" sz="3200">
                <a:solidFill>
                  <a:schemeClr val="tx1"/>
                </a:solidFill>
                <a:latin typeface="Arial" panose="020B0604020202020204" pitchFamily="34" charset="0"/>
                <a:sym typeface="+mn-ea"/>
              </a:rPr>
              <a:t> thứ tự lắp ráp, </a:t>
            </a:r>
            <a:r>
              <a:rPr lang="en-US" sz="3200" b="1" i="1">
                <a:solidFill>
                  <a:srgbClr val="C00000"/>
                </a:solidFill>
                <a:latin typeface="Arial" panose="020B0604020202020204" pitchFamily="34" charset="0"/>
                <a:sym typeface="+mn-ea"/>
              </a:rPr>
              <a:t>ghi chú</a:t>
            </a:r>
            <a:r>
              <a:rPr lang="en-US" sz="3200">
                <a:solidFill>
                  <a:schemeClr val="tx1"/>
                </a:solidFill>
                <a:latin typeface="Arial" panose="020B0604020202020204" pitchFamily="34" charset="0"/>
                <a:sym typeface="+mn-ea"/>
              </a:rPr>
              <a:t> màu vải phối.</a:t>
            </a:r>
            <a:endParaRPr lang="en-US" sz="3200">
              <a:solidFill>
                <a:schemeClr val="tx1"/>
              </a:solidFill>
              <a:latin typeface="Arial" panose="020B0604020202020204" pitchFamily="34" charset="0"/>
              <a:sym typeface="+mn-ea"/>
            </a:endParaRPr>
          </a:p>
        </p:txBody>
      </p:sp>
      <p:sp>
        <p:nvSpPr>
          <p:cNvPr id="9" name="Freeform 8"/>
          <p:cNvSpPr/>
          <p:nvPr/>
        </p:nvSpPr>
        <p:spPr>
          <a:xfrm>
            <a:off x="7323455" y="2193290"/>
            <a:ext cx="747395" cy="4392295"/>
          </a:xfrm>
          <a:custGeom>
            <a:avLst/>
            <a:gdLst>
              <a:gd name="connsiteX0" fmla="*/ 845 w 1177"/>
              <a:gd name="connsiteY0" fmla="*/ 0 h 6917"/>
              <a:gd name="connsiteX1" fmla="*/ 840 w 1177"/>
              <a:gd name="connsiteY1" fmla="*/ 968 h 6917"/>
              <a:gd name="connsiteX2" fmla="*/ 487 w 1177"/>
              <a:gd name="connsiteY2" fmla="*/ 1745 h 6917"/>
              <a:gd name="connsiteX3" fmla="*/ 682 w 1177"/>
              <a:gd name="connsiteY3" fmla="*/ 3455 h 6917"/>
              <a:gd name="connsiteX4" fmla="*/ 1027 w 1177"/>
              <a:gd name="connsiteY4" fmla="*/ 4355 h 6917"/>
              <a:gd name="connsiteX5" fmla="*/ 1177 w 1177"/>
              <a:gd name="connsiteY5" fmla="*/ 5915 h 6917"/>
              <a:gd name="connsiteX6" fmla="*/ 1123 w 1177"/>
              <a:gd name="connsiteY6" fmla="*/ 6856 h 6917"/>
              <a:gd name="connsiteX7" fmla="*/ 842 w 1177"/>
              <a:gd name="connsiteY7" fmla="*/ 6917 h 6917"/>
              <a:gd name="connsiteX8" fmla="*/ 0 w 1177"/>
              <a:gd name="connsiteY8" fmla="*/ 2863 h 6917"/>
              <a:gd name="connsiteX9" fmla="*/ 83 w 1177"/>
              <a:gd name="connsiteY9" fmla="*/ 818 h 6917"/>
              <a:gd name="connsiteX10" fmla="*/ 728 w 1177"/>
              <a:gd name="connsiteY10" fmla="*/ 473 h 6917"/>
              <a:gd name="connsiteX11" fmla="*/ 845 w 1177"/>
              <a:gd name="connsiteY11" fmla="*/ 0 h 691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1177" h="6917">
                <a:moveTo>
                  <a:pt x="845" y="0"/>
                </a:moveTo>
                <a:cubicBezTo>
                  <a:pt x="884" y="281"/>
                  <a:pt x="932" y="696"/>
                  <a:pt x="840" y="968"/>
                </a:cubicBezTo>
                <a:cubicBezTo>
                  <a:pt x="705" y="1305"/>
                  <a:pt x="712" y="1295"/>
                  <a:pt x="487" y="1745"/>
                </a:cubicBezTo>
                <a:cubicBezTo>
                  <a:pt x="127" y="2450"/>
                  <a:pt x="540" y="3109"/>
                  <a:pt x="682" y="3455"/>
                </a:cubicBezTo>
                <a:cubicBezTo>
                  <a:pt x="920" y="3927"/>
                  <a:pt x="954" y="4042"/>
                  <a:pt x="1027" y="4355"/>
                </a:cubicBezTo>
                <a:cubicBezTo>
                  <a:pt x="1140" y="4958"/>
                  <a:pt x="1163" y="5196"/>
                  <a:pt x="1177" y="5915"/>
                </a:cubicBezTo>
                <a:lnTo>
                  <a:pt x="1123" y="6856"/>
                </a:lnTo>
                <a:lnTo>
                  <a:pt x="842" y="6917"/>
                </a:lnTo>
                <a:lnTo>
                  <a:pt x="0" y="2863"/>
                </a:lnTo>
                <a:lnTo>
                  <a:pt x="83" y="818"/>
                </a:lnTo>
                <a:cubicBezTo>
                  <a:pt x="343" y="566"/>
                  <a:pt x="683" y="600"/>
                  <a:pt x="728" y="473"/>
                </a:cubicBezTo>
                <a:cubicBezTo>
                  <a:pt x="802" y="350"/>
                  <a:pt x="803" y="248"/>
                  <a:pt x="845" y="0"/>
                </a:cubicBezTo>
                <a:close/>
              </a:path>
            </a:pathLst>
          </a:custGeom>
          <a:solidFill>
            <a:srgbClr val="F9341F"/>
          </a:solidFill>
          <a:ln>
            <a:solidFill>
              <a:srgbClr val="F9341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en-US"/>
          </a:p>
        </p:txBody>
      </p:sp>
      <p:grpSp>
        <p:nvGrpSpPr>
          <p:cNvPr id="10" name="Group 9"/>
          <p:cNvGrpSpPr/>
          <p:nvPr/>
        </p:nvGrpSpPr>
        <p:grpSpPr>
          <a:xfrm rot="0">
            <a:off x="8371205" y="742315"/>
            <a:ext cx="2256155" cy="5553710"/>
            <a:chOff x="7039" y="143961"/>
            <a:chExt cx="1959" cy="4654"/>
          </a:xfrm>
        </p:grpSpPr>
        <p:grpSp>
          <p:nvGrpSpPr>
            <p:cNvPr id="11" name="Group 10"/>
            <p:cNvGrpSpPr/>
            <p:nvPr/>
          </p:nvGrpSpPr>
          <p:grpSpPr>
            <a:xfrm>
              <a:off x="7039" y="143961"/>
              <a:ext cx="1959" cy="4654"/>
              <a:chOff x="12787" y="39863"/>
              <a:chExt cx="1959" cy="4654"/>
            </a:xfrm>
          </p:grpSpPr>
          <p:sp>
            <p:nvSpPr>
              <p:cNvPr id="12" name="Freeform 39"/>
              <p:cNvSpPr/>
              <p:nvPr/>
            </p:nvSpPr>
            <p:spPr>
              <a:xfrm>
                <a:off x="12787" y="39963"/>
                <a:ext cx="1959" cy="4554"/>
              </a:xfrm>
              <a:custGeom>
                <a:avLst/>
                <a:gdLst/>
                <a:ahLst/>
                <a:cxnLst>
                  <a:cxn ang="0">
                    <a:pos x="689254" y="0"/>
                  </a:cxn>
                  <a:cxn ang="0">
                    <a:pos x="951576" y="6388"/>
                  </a:cxn>
                  <a:cxn ang="0">
                    <a:pos x="942557" y="289366"/>
                  </a:cxn>
                  <a:cxn ang="0">
                    <a:pos x="1243965" y="387075"/>
                  </a:cxn>
                  <a:cxn ang="0">
                    <a:pos x="1187967" y="697486"/>
                  </a:cxn>
                  <a:cxn ang="0">
                    <a:pos x="1030123" y="1396101"/>
                  </a:cxn>
                  <a:cxn ang="0">
                    <a:pos x="1149634" y="2042479"/>
                  </a:cxn>
                  <a:cxn ang="0">
                    <a:pos x="1172183" y="2779049"/>
                  </a:cxn>
                  <a:cxn ang="0">
                    <a:pos x="751" y="2851579"/>
                  </a:cxn>
                  <a:cxn ang="0">
                    <a:pos x="151831" y="1861343"/>
                  </a:cxn>
                  <a:cxn ang="0">
                    <a:pos x="178138" y="1212334"/>
                  </a:cxn>
                  <a:cxn ang="0">
                    <a:pos x="73284" y="878247"/>
                  </a:cxn>
                  <a:cxn ang="0">
                    <a:pos x="86438" y="471630"/>
                  </a:cxn>
                  <a:cxn ang="0">
                    <a:pos x="526899" y="229990"/>
                  </a:cxn>
                  <a:cxn ang="0">
                    <a:pos x="689254" y="0"/>
                  </a:cxn>
                </a:cxnLst>
                <a:pathLst>
                  <a:path w="3310" h="7696">
                    <a:moveTo>
                      <a:pt x="1834" y="0"/>
                    </a:moveTo>
                    <a:lnTo>
                      <a:pt x="2532" y="17"/>
                    </a:lnTo>
                    <a:cubicBezTo>
                      <a:pt x="2492" y="291"/>
                      <a:pt x="2434" y="522"/>
                      <a:pt x="2508" y="770"/>
                    </a:cubicBezTo>
                    <a:lnTo>
                      <a:pt x="3310" y="1030"/>
                    </a:lnTo>
                    <a:lnTo>
                      <a:pt x="3161" y="1856"/>
                    </a:lnTo>
                    <a:cubicBezTo>
                      <a:pt x="3467" y="2752"/>
                      <a:pt x="2843" y="2545"/>
                      <a:pt x="2741" y="3715"/>
                    </a:cubicBezTo>
                    <a:cubicBezTo>
                      <a:pt x="2659" y="4392"/>
                      <a:pt x="3001" y="4651"/>
                      <a:pt x="3059" y="5435"/>
                    </a:cubicBezTo>
                    <a:lnTo>
                      <a:pt x="3119" y="7395"/>
                    </a:lnTo>
                    <a:cubicBezTo>
                      <a:pt x="2209" y="7581"/>
                      <a:pt x="1107" y="7847"/>
                      <a:pt x="2" y="7588"/>
                    </a:cubicBezTo>
                    <a:cubicBezTo>
                      <a:pt x="-18" y="6578"/>
                      <a:pt x="85" y="5747"/>
                      <a:pt x="404" y="4953"/>
                    </a:cubicBezTo>
                    <a:cubicBezTo>
                      <a:pt x="710" y="4350"/>
                      <a:pt x="647" y="3984"/>
                      <a:pt x="474" y="3226"/>
                    </a:cubicBezTo>
                    <a:lnTo>
                      <a:pt x="195" y="2337"/>
                    </a:lnTo>
                    <a:lnTo>
                      <a:pt x="230" y="1255"/>
                    </a:lnTo>
                    <a:lnTo>
                      <a:pt x="1402" y="612"/>
                    </a:lnTo>
                    <a:cubicBezTo>
                      <a:pt x="1783" y="317"/>
                      <a:pt x="1690" y="204"/>
                      <a:pt x="1834" y="0"/>
                    </a:cubicBezTo>
                    <a:close/>
                  </a:path>
                </a:pathLst>
              </a:custGeom>
              <a:solidFill>
                <a:srgbClr val="C6C6C6"/>
              </a:solidFill>
              <a:ln w="9525" cap="flat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</p:spPr>
            <p:txBody>
              <a:bodyPr/>
              <a:p>
                <a:endParaRPr lang="en-US"/>
              </a:p>
            </p:txBody>
          </p:sp>
          <p:sp>
            <p:nvSpPr>
              <p:cNvPr id="13" name="Oval 35"/>
              <p:cNvSpPr/>
              <p:nvPr/>
            </p:nvSpPr>
            <p:spPr>
              <a:xfrm>
                <a:off x="13868" y="39863"/>
                <a:ext cx="426" cy="213"/>
              </a:xfrm>
              <a:prstGeom prst="ellipse">
                <a:avLst/>
              </a:prstGeom>
              <a:solidFill>
                <a:srgbClr val="DAE3F3"/>
              </a:solidFill>
              <a:ln w="9525" cap="flat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</p:spPr>
            <p:txBody>
              <a:bodyPr/>
              <a:p>
                <a:endParaRPr lang="en-US"/>
              </a:p>
            </p:txBody>
          </p:sp>
          <p:grpSp>
            <p:nvGrpSpPr>
              <p:cNvPr id="14" name="Group 13"/>
              <p:cNvGrpSpPr/>
              <p:nvPr/>
            </p:nvGrpSpPr>
            <p:grpSpPr>
              <a:xfrm>
                <a:off x="12787" y="40693"/>
                <a:ext cx="334" cy="668"/>
                <a:chOff x="12787" y="40693"/>
                <a:chExt cx="334" cy="668"/>
              </a:xfrm>
            </p:grpSpPr>
            <p:sp>
              <p:nvSpPr>
                <p:cNvPr id="15" name="Oval 41"/>
                <p:cNvSpPr/>
                <p:nvPr/>
              </p:nvSpPr>
              <p:spPr>
                <a:xfrm>
                  <a:off x="12787" y="40693"/>
                  <a:ext cx="334" cy="669"/>
                </a:xfrm>
                <a:prstGeom prst="ellipse">
                  <a:avLst/>
                </a:prstGeom>
                <a:solidFill>
                  <a:srgbClr val="DAE3F3"/>
                </a:solidFill>
                <a:ln w="9525" cap="flat" cmpd="sng">
                  <a:solidFill>
                    <a:srgbClr val="000000"/>
                  </a:solidFill>
                  <a:prstDash val="solid"/>
                  <a:round/>
                  <a:headEnd type="none" w="med" len="med"/>
                  <a:tailEnd type="none" w="med" len="med"/>
                </a:ln>
              </p:spPr>
              <p:txBody>
                <a:bodyPr/>
                <a:p>
                  <a:endParaRPr lang="en-US"/>
                </a:p>
              </p:txBody>
            </p:sp>
            <p:sp>
              <p:nvSpPr>
                <p:cNvPr id="16" name="Oval 19"/>
                <p:cNvSpPr/>
                <p:nvPr/>
              </p:nvSpPr>
              <p:spPr>
                <a:xfrm>
                  <a:off x="12876" y="40931"/>
                  <a:ext cx="137" cy="205"/>
                </a:xfrm>
                <a:prstGeom prst="ellipse">
                  <a:avLst/>
                </a:prstGeom>
                <a:solidFill>
                  <a:srgbClr val="5B9BD5"/>
                </a:solidFill>
                <a:ln w="12700" cap="flat" cmpd="sng">
                  <a:solidFill>
                    <a:srgbClr val="41719C"/>
                  </a:solidFill>
                  <a:prstDash val="solid"/>
                  <a:miter/>
                  <a:headEnd type="none" w="med" len="med"/>
                  <a:tailEnd type="none" w="med" len="med"/>
                </a:ln>
              </p:spPr>
              <p:txBody>
                <a:bodyPr/>
                <a:p>
                  <a:endParaRPr lang="en-US"/>
                </a:p>
              </p:txBody>
            </p:sp>
          </p:grpSp>
        </p:grpSp>
        <p:grpSp>
          <p:nvGrpSpPr>
            <p:cNvPr id="17" name="Group 16"/>
            <p:cNvGrpSpPr/>
            <p:nvPr/>
          </p:nvGrpSpPr>
          <p:grpSpPr>
            <a:xfrm>
              <a:off x="7089" y="144370"/>
              <a:ext cx="1848" cy="4244"/>
              <a:chOff x="12852" y="40272"/>
              <a:chExt cx="1848" cy="4244"/>
            </a:xfrm>
          </p:grpSpPr>
          <p:sp>
            <p:nvSpPr>
              <p:cNvPr id="18" name="Freeform 17"/>
              <p:cNvSpPr/>
              <p:nvPr/>
            </p:nvSpPr>
            <p:spPr>
              <a:xfrm>
                <a:off x="13316" y="40516"/>
                <a:ext cx="434" cy="4001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89858" y="117260"/>
                  </a:cxn>
                  <a:cxn ang="0">
                    <a:pos x="219193" y="1089165"/>
                  </a:cxn>
                  <a:cxn ang="0">
                    <a:pos x="120312" y="1781451"/>
                  </a:cxn>
                  <a:cxn ang="0">
                    <a:pos x="45117" y="2540635"/>
                  </a:cxn>
                </a:cxnLst>
                <a:pathLst>
                  <a:path w="734" h="6760">
                    <a:moveTo>
                      <a:pt x="0" y="0"/>
                    </a:moveTo>
                    <a:cubicBezTo>
                      <a:pt x="150" y="78"/>
                      <a:pt x="150" y="99"/>
                      <a:pt x="239" y="312"/>
                    </a:cubicBezTo>
                    <a:cubicBezTo>
                      <a:pt x="1037" y="1984"/>
                      <a:pt x="645" y="1536"/>
                      <a:pt x="583" y="2898"/>
                    </a:cubicBezTo>
                    <a:cubicBezTo>
                      <a:pt x="487" y="3669"/>
                      <a:pt x="397" y="4095"/>
                      <a:pt x="320" y="4740"/>
                    </a:cubicBezTo>
                    <a:cubicBezTo>
                      <a:pt x="205" y="5450"/>
                      <a:pt x="187" y="6087"/>
                      <a:pt x="120" y="6760"/>
                    </a:cubicBezTo>
                  </a:path>
                </a:pathLst>
              </a:custGeom>
              <a:noFill/>
              <a:ln w="9525" cap="flat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</p:spPr>
            <p:txBody>
              <a:bodyPr/>
              <a:p>
                <a:endParaRPr lang="en-US"/>
              </a:p>
            </p:txBody>
          </p:sp>
          <p:grpSp>
            <p:nvGrpSpPr>
              <p:cNvPr id="19" name="Group 18"/>
              <p:cNvGrpSpPr/>
              <p:nvPr/>
            </p:nvGrpSpPr>
            <p:grpSpPr>
              <a:xfrm>
                <a:off x="12852" y="40272"/>
                <a:ext cx="1848" cy="4184"/>
                <a:chOff x="12852" y="40272"/>
                <a:chExt cx="1848" cy="4184"/>
              </a:xfrm>
            </p:grpSpPr>
            <p:grpSp>
              <p:nvGrpSpPr>
                <p:cNvPr id="20" name="Group 19"/>
                <p:cNvGrpSpPr/>
                <p:nvPr/>
              </p:nvGrpSpPr>
              <p:grpSpPr>
                <a:xfrm>
                  <a:off x="12852" y="40272"/>
                  <a:ext cx="1848" cy="4184"/>
                  <a:chOff x="12852" y="40272"/>
                  <a:chExt cx="1848" cy="4184"/>
                </a:xfrm>
              </p:grpSpPr>
              <p:sp>
                <p:nvSpPr>
                  <p:cNvPr id="21" name="Freeform 49"/>
                  <p:cNvSpPr/>
                  <p:nvPr/>
                </p:nvSpPr>
                <p:spPr>
                  <a:xfrm>
                    <a:off x="12881" y="41368"/>
                    <a:ext cx="360" cy="3089"/>
                  </a:xfrm>
                  <a:custGeom>
                    <a:avLst/>
                    <a:gdLst/>
                    <a:ahLst/>
                    <a:cxnLst>
                      <a:cxn ang="0">
                        <a:pos x="75197" y="0"/>
                      </a:cxn>
                      <a:cxn ang="0">
                        <a:pos x="218072" y="774084"/>
                      </a:cxn>
                      <a:cxn ang="0">
                        <a:pos x="33462" y="1471512"/>
                      </a:cxn>
                      <a:cxn ang="0">
                        <a:pos x="0" y="1961515"/>
                      </a:cxn>
                    </a:cxnLst>
                    <a:pathLst>
                      <a:path w="609" h="5220">
                        <a:moveTo>
                          <a:pt x="200" y="0"/>
                        </a:moveTo>
                        <a:cubicBezTo>
                          <a:pt x="474" y="696"/>
                          <a:pt x="688" y="1556"/>
                          <a:pt x="580" y="2060"/>
                        </a:cubicBezTo>
                        <a:cubicBezTo>
                          <a:pt x="430" y="2674"/>
                          <a:pt x="123" y="3276"/>
                          <a:pt x="89" y="3916"/>
                        </a:cubicBezTo>
                        <a:lnTo>
                          <a:pt x="0" y="5220"/>
                        </a:lnTo>
                      </a:path>
                    </a:pathLst>
                  </a:custGeom>
                  <a:noFill/>
                  <a:ln w="38100" cap="flat" cmpd="sng">
                    <a:solidFill>
                      <a:srgbClr val="AFABAB"/>
                    </a:solidFill>
                    <a:prstDash val="solid"/>
                    <a:round/>
                    <a:headEnd type="none" w="med" len="med"/>
                    <a:tailEnd type="none" w="med" len="med"/>
                  </a:ln>
                </p:spPr>
                <p:txBody>
                  <a:bodyPr/>
                  <a:p>
                    <a:endParaRPr lang="en-US"/>
                  </a:p>
                </p:txBody>
              </p:sp>
              <p:grpSp>
                <p:nvGrpSpPr>
                  <p:cNvPr id="22" name="Group 21"/>
                  <p:cNvGrpSpPr/>
                  <p:nvPr/>
                </p:nvGrpSpPr>
                <p:grpSpPr>
                  <a:xfrm>
                    <a:off x="12852" y="40272"/>
                    <a:ext cx="1848" cy="4148"/>
                    <a:chOff x="12852" y="40272"/>
                    <a:chExt cx="1848" cy="4148"/>
                  </a:xfrm>
                </p:grpSpPr>
                <p:sp>
                  <p:nvSpPr>
                    <p:cNvPr id="23" name="Freeform 44"/>
                    <p:cNvSpPr/>
                    <p:nvPr/>
                  </p:nvSpPr>
                  <p:spPr>
                    <a:xfrm>
                      <a:off x="13019" y="40340"/>
                      <a:ext cx="708" cy="371"/>
                    </a:xfrm>
                    <a:custGeom>
                      <a:avLst/>
                      <a:gdLst/>
                      <a:ahLst/>
                      <a:cxnLst>
                        <a:cxn ang="0">
                          <a:pos x="0" y="235585"/>
                        </a:cxn>
                        <a:cxn ang="0">
                          <a:pos x="449580" y="0"/>
                        </a:cxn>
                      </a:cxnLst>
                      <a:pathLst>
                        <a:path w="760095" h="398145">
                          <a:moveTo>
                            <a:pt x="0" y="398145"/>
                          </a:moveTo>
                          <a:lnTo>
                            <a:pt x="760095" y="0"/>
                          </a:lnTo>
                        </a:path>
                      </a:pathLst>
                    </a:custGeom>
                    <a:solidFill>
                      <a:srgbClr val="ED7D31"/>
                    </a:solidFill>
                    <a:ln w="38100" cap="flat" cmpd="sng">
                      <a:solidFill>
                        <a:srgbClr val="AFABAB"/>
                      </a:solidFill>
                      <a:prstDash val="solid"/>
                      <a:round/>
                      <a:headEnd type="none" w="med" len="med"/>
                      <a:tailEnd type="none" w="med" len="med"/>
                    </a:ln>
                  </p:spPr>
                  <p:txBody>
                    <a:bodyPr/>
                    <a:p>
                      <a:endParaRPr lang="en-US"/>
                    </a:p>
                  </p:txBody>
                </p:sp>
                <p:grpSp>
                  <p:nvGrpSpPr>
                    <p:cNvPr id="24" name="Group 23"/>
                    <p:cNvGrpSpPr/>
                    <p:nvPr/>
                  </p:nvGrpSpPr>
                  <p:grpSpPr>
                    <a:xfrm>
                      <a:off x="12852" y="40272"/>
                      <a:ext cx="1848" cy="4149"/>
                      <a:chOff x="12852" y="40272"/>
                      <a:chExt cx="1848" cy="4149"/>
                    </a:xfrm>
                  </p:grpSpPr>
                  <p:sp>
                    <p:nvSpPr>
                      <p:cNvPr id="25" name="Freeform 43"/>
                      <p:cNvSpPr/>
                      <p:nvPr/>
                    </p:nvSpPr>
                    <p:spPr>
                      <a:xfrm>
                        <a:off x="13681" y="40272"/>
                        <a:ext cx="613" cy="249"/>
                      </a:xfrm>
                      <a:custGeom>
                        <a:avLst/>
                        <a:gdLst/>
                        <a:ahLst/>
                        <a:cxnLst>
                          <a:cxn ang="0">
                            <a:pos x="0" y="0"/>
                          </a:cxn>
                          <a:cxn ang="0">
                            <a:pos x="389255" y="82445"/>
                          </a:cxn>
                        </a:cxnLst>
                        <a:pathLst>
                          <a:path w="1035" h="421">
                            <a:moveTo>
                              <a:pt x="0" y="0"/>
                            </a:moveTo>
                            <a:cubicBezTo>
                              <a:pt x="560" y="693"/>
                              <a:pt x="949" y="352"/>
                              <a:pt x="1035" y="219"/>
                            </a:cubicBezTo>
                          </a:path>
                        </a:pathLst>
                      </a:custGeom>
                      <a:noFill/>
                      <a:ln w="38100" cap="flat" cmpd="sng">
                        <a:solidFill>
                          <a:srgbClr val="AFABAB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>
                    </p:spPr>
                    <p:txBody>
                      <a:bodyPr/>
                      <a:p>
                        <a:endParaRPr lang="en-US"/>
                      </a:p>
                    </p:txBody>
                  </p:sp>
                  <p:grpSp>
                    <p:nvGrpSpPr>
                      <p:cNvPr id="26" name="Group 25"/>
                      <p:cNvGrpSpPr/>
                      <p:nvPr/>
                    </p:nvGrpSpPr>
                    <p:grpSpPr>
                      <a:xfrm>
                        <a:off x="12852" y="40521"/>
                        <a:ext cx="1848" cy="3900"/>
                        <a:chOff x="12852" y="40521"/>
                        <a:chExt cx="1848" cy="3900"/>
                      </a:xfrm>
                    </p:grpSpPr>
                    <p:sp>
                      <p:nvSpPr>
                        <p:cNvPr id="27" name="Freeform 47"/>
                        <p:cNvSpPr/>
                        <p:nvPr/>
                      </p:nvSpPr>
                      <p:spPr>
                        <a:xfrm>
                          <a:off x="14071" y="40521"/>
                          <a:ext cx="189" cy="3901"/>
                        </a:xfrm>
                        <a:custGeom>
                          <a:avLst/>
                          <a:gdLst/>
                          <a:ahLst/>
                          <a:cxnLst>
                            <a:cxn ang="0">
                              <a:pos x="0" y="0"/>
                            </a:cxn>
                            <a:cxn ang="0">
                              <a:pos x="74115" y="370198"/>
                            </a:cxn>
                            <a:cxn ang="0">
                              <a:pos x="48156" y="925684"/>
                            </a:cxn>
                            <a:cxn ang="0">
                              <a:pos x="45899" y="1703664"/>
                            </a:cxn>
                            <a:cxn ang="0">
                              <a:pos x="37998" y="2477135"/>
                            </a:cxn>
                          </a:cxnLst>
                          <a:pathLst>
                            <a:path w="319" h="6591">
                              <a:moveTo>
                                <a:pt x="0" y="0"/>
                              </a:moveTo>
                              <a:lnTo>
                                <a:pt x="197" y="985"/>
                              </a:lnTo>
                              <a:cubicBezTo>
                                <a:pt x="459" y="1859"/>
                                <a:pt x="235" y="1994"/>
                                <a:pt x="128" y="2463"/>
                              </a:cubicBezTo>
                              <a:cubicBezTo>
                                <a:pt x="-136" y="3322"/>
                                <a:pt x="155" y="3879"/>
                                <a:pt x="122" y="4533"/>
                              </a:cubicBezTo>
                              <a:cubicBezTo>
                                <a:pt x="129" y="5317"/>
                                <a:pt x="110" y="5875"/>
                                <a:pt x="101" y="6591"/>
                              </a:cubicBezTo>
                            </a:path>
                          </a:pathLst>
                        </a:custGeom>
                        <a:noFill/>
                        <a:ln w="38100" cap="flat" cmpd="sng">
                          <a:solidFill>
                            <a:srgbClr val="AFABAB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>
                      </p:spPr>
                      <p:txBody>
                        <a:bodyPr/>
                        <a:p>
                          <a:endParaRPr lang="en-US"/>
                        </a:p>
                      </p:txBody>
                    </p:sp>
                    <p:grpSp>
                      <p:nvGrpSpPr>
                        <p:cNvPr id="28" name="Group 27"/>
                        <p:cNvGrpSpPr/>
                        <p:nvPr/>
                      </p:nvGrpSpPr>
                      <p:grpSpPr>
                        <a:xfrm>
                          <a:off x="12852" y="41410"/>
                          <a:ext cx="1849" cy="2215"/>
                          <a:chOff x="12852" y="41410"/>
                          <a:chExt cx="1849" cy="2215"/>
                        </a:xfrm>
                      </p:grpSpPr>
                      <p:sp>
                        <p:nvSpPr>
                          <p:cNvPr id="29" name="Freeform 50"/>
                          <p:cNvSpPr/>
                          <p:nvPr/>
                        </p:nvSpPr>
                        <p:spPr>
                          <a:xfrm>
                            <a:off x="12975" y="41410"/>
                            <a:ext cx="1726" cy="141"/>
                          </a:xfrm>
                          <a:custGeom>
                            <a:avLst/>
                            <a:gdLst/>
                            <a:ahLst/>
                            <a:cxnLst>
                              <a:cxn ang="0">
                                <a:pos x="0" y="65082"/>
                              </a:cxn>
                              <a:cxn ang="0">
                                <a:pos x="599668" y="59815"/>
                              </a:cxn>
                              <a:cxn ang="0">
                                <a:pos x="1096010" y="0"/>
                              </a:cxn>
                            </a:cxnLst>
                            <a:pathLst>
                              <a:path w="2917" h="238">
                                <a:moveTo>
                                  <a:pt x="0" y="173"/>
                                </a:moveTo>
                                <a:cubicBezTo>
                                  <a:pt x="378" y="248"/>
                                  <a:pt x="846" y="276"/>
                                  <a:pt x="1596" y="159"/>
                                </a:cubicBezTo>
                                <a:lnTo>
                                  <a:pt x="2917" y="0"/>
                                </a:lnTo>
                              </a:path>
                            </a:pathLst>
                          </a:custGeom>
                          <a:noFill/>
                          <a:ln w="38100" cap="flat" cmpd="sng">
                            <a:solidFill>
                              <a:srgbClr val="AFABAB"/>
                            </a:solidFill>
                            <a:prstDash val="solid"/>
                            <a:round/>
                            <a:headEnd type="none" w="med" len="med"/>
                            <a:tailEnd type="none" w="med" len="med"/>
                          </a:ln>
                        </p:spPr>
                        <p:txBody>
                          <a:bodyPr/>
                          <a:p>
                            <a:endParaRPr lang="en-US"/>
                          </a:p>
                        </p:txBody>
                      </p:sp>
                      <p:sp>
                        <p:nvSpPr>
                          <p:cNvPr id="30" name="Freeform 51"/>
                          <p:cNvSpPr/>
                          <p:nvPr/>
                        </p:nvSpPr>
                        <p:spPr>
                          <a:xfrm>
                            <a:off x="13170" y="42443"/>
                            <a:ext cx="1254" cy="83"/>
                          </a:xfrm>
                          <a:custGeom>
                            <a:avLst/>
                            <a:gdLst/>
                            <a:ahLst/>
                            <a:cxnLst>
                              <a:cxn ang="0">
                                <a:pos x="0" y="20705"/>
                              </a:cxn>
                              <a:cxn ang="0">
                                <a:pos x="796290" y="0"/>
                              </a:cxn>
                            </a:cxnLst>
                            <a:pathLst>
                              <a:path w="2119" h="141">
                                <a:moveTo>
                                  <a:pt x="0" y="55"/>
                                </a:moveTo>
                                <a:cubicBezTo>
                                  <a:pt x="736" y="220"/>
                                  <a:pt x="1438" y="117"/>
                                  <a:pt x="2119" y="0"/>
                                </a:cubicBezTo>
                              </a:path>
                            </a:pathLst>
                          </a:custGeom>
                          <a:noFill/>
                          <a:ln w="38100" cap="flat" cmpd="sng">
                            <a:solidFill>
                              <a:srgbClr val="AFABAB"/>
                            </a:solidFill>
                            <a:prstDash val="solid"/>
                            <a:round/>
                            <a:headEnd type="none" w="med" len="med"/>
                            <a:tailEnd type="none" w="med" len="med"/>
                          </a:ln>
                        </p:spPr>
                        <p:txBody>
                          <a:bodyPr/>
                          <a:p>
                            <a:endParaRPr lang="en-US"/>
                          </a:p>
                        </p:txBody>
                      </p:sp>
                      <p:sp>
                        <p:nvSpPr>
                          <p:cNvPr id="31" name="Freeform 52"/>
                          <p:cNvSpPr/>
                          <p:nvPr/>
                        </p:nvSpPr>
                        <p:spPr>
                          <a:xfrm>
                            <a:off x="12852" y="43495"/>
                            <a:ext cx="1759" cy="131"/>
                          </a:xfrm>
                          <a:custGeom>
                            <a:avLst/>
                            <a:gdLst/>
                            <a:ahLst/>
                            <a:cxnLst>
                              <a:cxn ang="0">
                                <a:pos x="0" y="31005"/>
                              </a:cxn>
                              <a:cxn ang="0">
                                <a:pos x="597367" y="75244"/>
                              </a:cxn>
                              <a:cxn ang="0">
                                <a:pos x="1116965" y="0"/>
                              </a:cxn>
                            </a:cxnLst>
                            <a:pathLst>
                              <a:path w="2973" h="221">
                                <a:moveTo>
                                  <a:pt x="0" y="82"/>
                                </a:moveTo>
                                <a:cubicBezTo>
                                  <a:pt x="283" y="220"/>
                                  <a:pt x="1039" y="247"/>
                                  <a:pt x="1590" y="199"/>
                                </a:cubicBezTo>
                                <a:lnTo>
                                  <a:pt x="2973" y="0"/>
                                </a:lnTo>
                              </a:path>
                            </a:pathLst>
                          </a:custGeom>
                          <a:noFill/>
                          <a:ln w="38100" cap="flat" cmpd="sng">
                            <a:solidFill>
                              <a:srgbClr val="AFABAB"/>
                            </a:solidFill>
                            <a:prstDash val="solid"/>
                            <a:round/>
                            <a:headEnd type="none" w="med" len="med"/>
                            <a:tailEnd type="none" w="med" len="med"/>
                          </a:ln>
                        </p:spPr>
                        <p:txBody>
                          <a:bodyPr/>
                          <a:p>
                            <a:endParaRPr lang="en-US"/>
                          </a:p>
                        </p:txBody>
                      </p:sp>
                    </p:grpSp>
                  </p:grpSp>
                </p:grpSp>
              </p:grpSp>
            </p:grpSp>
            <p:sp>
              <p:nvSpPr>
                <p:cNvPr id="32" name="Freeform 9"/>
                <p:cNvSpPr/>
                <p:nvPr/>
              </p:nvSpPr>
              <p:spPr>
                <a:xfrm>
                  <a:off x="12928" y="40664"/>
                  <a:ext cx="240" cy="745"/>
                </a:xfrm>
                <a:custGeom>
                  <a:avLst/>
                  <a:gdLst/>
                  <a:ahLst/>
                  <a:cxnLst>
                    <a:cxn ang="0">
                      <a:pos x="30103" y="0"/>
                    </a:cxn>
                    <a:cxn ang="0">
                      <a:pos x="149389" y="314130"/>
                    </a:cxn>
                    <a:cxn ang="0">
                      <a:pos x="59831" y="467438"/>
                    </a:cxn>
                    <a:cxn ang="0">
                      <a:pos x="0" y="472323"/>
                    </a:cxn>
                  </a:cxnLst>
                  <a:pathLst>
                    <a:path w="405" h="1259">
                      <a:moveTo>
                        <a:pt x="80" y="0"/>
                      </a:moveTo>
                      <a:cubicBezTo>
                        <a:pt x="412" y="65"/>
                        <a:pt x="421" y="556"/>
                        <a:pt x="397" y="836"/>
                      </a:cubicBezTo>
                      <a:cubicBezTo>
                        <a:pt x="373" y="1116"/>
                        <a:pt x="159" y="1250"/>
                        <a:pt x="159" y="1244"/>
                      </a:cubicBezTo>
                      <a:cubicBezTo>
                        <a:pt x="74" y="1257"/>
                        <a:pt x="92" y="1263"/>
                        <a:pt x="0" y="1257"/>
                      </a:cubicBezTo>
                    </a:path>
                  </a:pathLst>
                </a:custGeom>
                <a:noFill/>
                <a:ln w="38100" cap="flat" cmpd="sng">
                  <a:solidFill>
                    <a:srgbClr val="AFABAB"/>
                  </a:solidFill>
                  <a:prstDash val="solid"/>
                  <a:miter/>
                  <a:headEnd type="none" w="med" len="med"/>
                  <a:tailEnd type="none" w="med" len="med"/>
                </a:ln>
              </p:spPr>
              <p:txBody>
                <a:bodyPr/>
                <a:p>
                  <a:endParaRPr lang="en-US"/>
                </a:p>
              </p:txBody>
            </p:sp>
          </p:grpSp>
        </p:grpSp>
        <p:sp>
          <p:nvSpPr>
            <p:cNvPr id="33" name="Freeform 46"/>
            <p:cNvSpPr/>
            <p:nvPr/>
          </p:nvSpPr>
          <p:spPr>
            <a:xfrm>
              <a:off x="8875" y="144618"/>
              <a:ext cx="31" cy="527"/>
            </a:xfrm>
            <a:custGeom>
              <a:avLst/>
              <a:gdLst/>
              <a:ahLst/>
              <a:cxnLst>
                <a:cxn ang="0">
                  <a:pos x="1157" y="0"/>
                </a:cxn>
                <a:cxn ang="0">
                  <a:pos x="20070" y="334645"/>
                </a:cxn>
              </a:cxnLst>
              <a:pathLst>
                <a:path w="52" h="891">
                  <a:moveTo>
                    <a:pt x="3" y="0"/>
                  </a:moveTo>
                  <a:cubicBezTo>
                    <a:pt x="-7" y="307"/>
                    <a:pt x="13" y="574"/>
                    <a:pt x="52" y="891"/>
                  </a:cubicBezTo>
                </a:path>
              </a:pathLst>
            </a:custGeom>
            <a:noFill/>
            <a:ln w="9525" cap="flat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/>
            <a:p>
              <a:endParaRPr lang="en-US"/>
            </a:p>
          </p:txBody>
        </p:sp>
      </p:grpSp>
      <p:grpSp>
        <p:nvGrpSpPr>
          <p:cNvPr id="34" name="Group 33"/>
          <p:cNvGrpSpPr/>
          <p:nvPr/>
        </p:nvGrpSpPr>
        <p:grpSpPr>
          <a:xfrm rot="0">
            <a:off x="5581015" y="760730"/>
            <a:ext cx="2293389" cy="5522595"/>
            <a:chOff x="1272" y="1100"/>
            <a:chExt cx="5674" cy="13658"/>
          </a:xfrm>
          <a:solidFill>
            <a:schemeClr val="bg1">
              <a:lumMod val="85000"/>
            </a:schemeClr>
          </a:solidFill>
        </p:grpSpPr>
        <p:sp>
          <p:nvSpPr>
            <p:cNvPr id="35" name="Freeform 39"/>
            <p:cNvSpPr/>
            <p:nvPr/>
          </p:nvSpPr>
          <p:spPr>
            <a:xfrm flipH="1">
              <a:off x="1272" y="1100"/>
              <a:ext cx="5673" cy="13658"/>
            </a:xfrm>
            <a:custGeom>
              <a:avLst/>
              <a:gdLst>
                <a:gd name="connsiteX0" fmla="*/ 1900 w 5673"/>
                <a:gd name="connsiteY0" fmla="*/ 276 h 13657"/>
                <a:gd name="connsiteX1" fmla="*/ 3278 w 5673"/>
                <a:gd name="connsiteY1" fmla="*/ 34 h 13657"/>
                <a:gd name="connsiteX2" fmla="*/ 4060 w 5673"/>
                <a:gd name="connsiteY2" fmla="*/ 981 h 13657"/>
                <a:gd name="connsiteX3" fmla="*/ 5596 w 5673"/>
                <a:gd name="connsiteY3" fmla="*/ 1656 h 13657"/>
                <a:gd name="connsiteX4" fmla="*/ 5506 w 5673"/>
                <a:gd name="connsiteY4" fmla="*/ 3443 h 13657"/>
                <a:gd name="connsiteX5" fmla="*/ 4921 w 5673"/>
                <a:gd name="connsiteY5" fmla="*/ 6703 h 13657"/>
                <a:gd name="connsiteX6" fmla="*/ 5461 w 5673"/>
                <a:gd name="connsiteY6" fmla="*/ 9709 h 13657"/>
                <a:gd name="connsiteX7" fmla="*/ 5459 w 5673"/>
                <a:gd name="connsiteY7" fmla="*/ 13131 h 13657"/>
                <a:gd name="connsiteX8" fmla="*/ 4 w 5673"/>
                <a:gd name="connsiteY8" fmla="*/ 13469 h 13657"/>
                <a:gd name="connsiteX9" fmla="*/ 708 w 5673"/>
                <a:gd name="connsiteY9" fmla="*/ 8860 h 13657"/>
                <a:gd name="connsiteX10" fmla="*/ 830 w 5673"/>
                <a:gd name="connsiteY10" fmla="*/ 5838 h 13657"/>
                <a:gd name="connsiteX11" fmla="*/ 342 w 5673"/>
                <a:gd name="connsiteY11" fmla="*/ 4283 h 13657"/>
                <a:gd name="connsiteX12" fmla="*/ 403 w 5673"/>
                <a:gd name="connsiteY12" fmla="*/ 2390 h 13657"/>
                <a:gd name="connsiteX13" fmla="*/ 2161 w 5673"/>
                <a:gd name="connsiteY13" fmla="*/ 1401 h 13657"/>
                <a:gd name="connsiteX14" fmla="*/ 1900 w 5673"/>
                <a:gd name="connsiteY14" fmla="*/ 276 h 1365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</a:cxnLst>
              <a:pathLst>
                <a:path w="5673" h="13658">
                  <a:moveTo>
                    <a:pt x="1900" y="276"/>
                  </a:moveTo>
                  <a:cubicBezTo>
                    <a:pt x="2255" y="106"/>
                    <a:pt x="2696" y="-78"/>
                    <a:pt x="3278" y="34"/>
                  </a:cubicBezTo>
                  <a:cubicBezTo>
                    <a:pt x="3304" y="341"/>
                    <a:pt x="3867" y="950"/>
                    <a:pt x="4060" y="981"/>
                  </a:cubicBezTo>
                  <a:lnTo>
                    <a:pt x="5596" y="1656"/>
                  </a:lnTo>
                  <a:cubicBezTo>
                    <a:pt x="5746" y="2256"/>
                    <a:pt x="5656" y="2797"/>
                    <a:pt x="5506" y="3443"/>
                  </a:cubicBezTo>
                  <a:cubicBezTo>
                    <a:pt x="5368" y="4465"/>
                    <a:pt x="5100" y="4656"/>
                    <a:pt x="4921" y="6703"/>
                  </a:cubicBezTo>
                  <a:cubicBezTo>
                    <a:pt x="4778" y="7887"/>
                    <a:pt x="5359" y="8337"/>
                    <a:pt x="5461" y="9709"/>
                  </a:cubicBezTo>
                  <a:lnTo>
                    <a:pt x="5459" y="13131"/>
                  </a:lnTo>
                  <a:cubicBezTo>
                    <a:pt x="3866" y="13457"/>
                    <a:pt x="1938" y="13922"/>
                    <a:pt x="4" y="13469"/>
                  </a:cubicBezTo>
                  <a:cubicBezTo>
                    <a:pt x="-30" y="11702"/>
                    <a:pt x="150" y="10249"/>
                    <a:pt x="708" y="8860"/>
                  </a:cubicBezTo>
                  <a:cubicBezTo>
                    <a:pt x="1243" y="7805"/>
                    <a:pt x="1133" y="7164"/>
                    <a:pt x="830" y="5838"/>
                  </a:cubicBezTo>
                  <a:lnTo>
                    <a:pt x="342" y="4283"/>
                  </a:lnTo>
                  <a:lnTo>
                    <a:pt x="403" y="2390"/>
                  </a:lnTo>
                  <a:lnTo>
                    <a:pt x="2161" y="1401"/>
                  </a:lnTo>
                  <a:cubicBezTo>
                    <a:pt x="2461" y="1181"/>
                    <a:pt x="2011" y="679"/>
                    <a:pt x="1900" y="276"/>
                  </a:cubicBezTo>
                  <a:close/>
                </a:path>
              </a:pathLst>
            </a:custGeom>
            <a:solidFill>
              <a:srgbClr val="C6C6C6"/>
            </a:solidFill>
            <a:ln w="9525" cap="flat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/>
            <a:p>
              <a:endParaRPr lang="en-US"/>
            </a:p>
          </p:txBody>
        </p:sp>
        <p:grpSp>
          <p:nvGrpSpPr>
            <p:cNvPr id="36" name="Group 35"/>
            <p:cNvGrpSpPr/>
            <p:nvPr/>
          </p:nvGrpSpPr>
          <p:grpSpPr>
            <a:xfrm>
              <a:off x="1597" y="1914"/>
              <a:ext cx="5349" cy="12838"/>
              <a:chOff x="1597" y="1914"/>
              <a:chExt cx="5349" cy="12838"/>
            </a:xfrm>
            <a:grpFill/>
          </p:grpSpPr>
          <p:grpSp>
            <p:nvGrpSpPr>
              <p:cNvPr id="37" name="Group 36"/>
              <p:cNvGrpSpPr/>
              <p:nvPr/>
            </p:nvGrpSpPr>
            <p:grpSpPr>
              <a:xfrm rot="0" flipH="1">
                <a:off x="5958" y="3447"/>
                <a:ext cx="988" cy="1975"/>
                <a:chOff x="12787" y="40693"/>
                <a:chExt cx="334" cy="668"/>
              </a:xfrm>
              <a:grpFill/>
            </p:grpSpPr>
            <p:sp>
              <p:nvSpPr>
                <p:cNvPr id="38" name="Oval 41"/>
                <p:cNvSpPr/>
                <p:nvPr/>
              </p:nvSpPr>
              <p:spPr>
                <a:xfrm>
                  <a:off x="12787" y="40693"/>
                  <a:ext cx="334" cy="669"/>
                </a:xfrm>
                <a:prstGeom prst="ellipse">
                  <a:avLst/>
                </a:prstGeom>
                <a:grpFill/>
                <a:ln w="9525" cap="flat" cmpd="sng">
                  <a:solidFill>
                    <a:srgbClr val="000000"/>
                  </a:solidFill>
                  <a:prstDash val="solid"/>
                  <a:round/>
                  <a:headEnd type="none" w="med" len="med"/>
                  <a:tailEnd type="none" w="med" len="med"/>
                </a:ln>
              </p:spPr>
              <p:txBody>
                <a:bodyPr/>
                <a:p>
                  <a:endParaRPr lang="en-US"/>
                </a:p>
              </p:txBody>
            </p:sp>
            <p:sp>
              <p:nvSpPr>
                <p:cNvPr id="39" name="Oval 19"/>
                <p:cNvSpPr/>
                <p:nvPr/>
              </p:nvSpPr>
              <p:spPr>
                <a:xfrm>
                  <a:off x="12876" y="40931"/>
                  <a:ext cx="137" cy="205"/>
                </a:xfrm>
                <a:prstGeom prst="ellipse">
                  <a:avLst/>
                </a:prstGeom>
                <a:grpFill/>
                <a:ln w="12700" cap="flat" cmpd="sng">
                  <a:solidFill>
                    <a:srgbClr val="41719C"/>
                  </a:solidFill>
                  <a:prstDash val="solid"/>
                  <a:miter/>
                  <a:headEnd type="none" w="med" len="med"/>
                  <a:tailEnd type="none" w="med" len="med"/>
                </a:ln>
              </p:spPr>
              <p:txBody>
                <a:bodyPr/>
                <a:p>
                  <a:endParaRPr lang="en-US"/>
                </a:p>
              </p:txBody>
            </p:sp>
          </p:grpSp>
          <p:sp>
            <p:nvSpPr>
              <p:cNvPr id="40" name="Freeform 48"/>
              <p:cNvSpPr/>
              <p:nvPr/>
            </p:nvSpPr>
            <p:spPr>
              <a:xfrm flipH="1">
                <a:off x="4476" y="2923"/>
                <a:ext cx="950" cy="11829"/>
              </a:xfrm>
              <a:custGeom>
                <a:avLst/>
                <a:gdLst>
                  <a:gd name="connsiteX0" fmla="*/ 0 w 950"/>
                  <a:gd name="connsiteY0" fmla="*/ 0 h 11829"/>
                  <a:gd name="connsiteX1" fmla="*/ 418 w 950"/>
                  <a:gd name="connsiteY1" fmla="*/ 546 h 11829"/>
                  <a:gd name="connsiteX2" fmla="*/ 950 w 950"/>
                  <a:gd name="connsiteY2" fmla="*/ 5935 h 11829"/>
                  <a:gd name="connsiteX3" fmla="*/ 559 w 950"/>
                  <a:gd name="connsiteY3" fmla="*/ 8294 h 11829"/>
                  <a:gd name="connsiteX4" fmla="*/ 210 w 950"/>
                  <a:gd name="connsiteY4" fmla="*/ 11829 h 1182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pathLst>
                  <a:path w="950" h="11829">
                    <a:moveTo>
                      <a:pt x="0" y="0"/>
                    </a:moveTo>
                    <a:cubicBezTo>
                      <a:pt x="262" y="136"/>
                      <a:pt x="262" y="173"/>
                      <a:pt x="418" y="546"/>
                    </a:cubicBezTo>
                    <a:cubicBezTo>
                      <a:pt x="1196" y="3249"/>
                      <a:pt x="793" y="3472"/>
                      <a:pt x="950" y="5935"/>
                    </a:cubicBezTo>
                    <a:cubicBezTo>
                      <a:pt x="782" y="7284"/>
                      <a:pt x="694" y="7166"/>
                      <a:pt x="559" y="8294"/>
                    </a:cubicBezTo>
                    <a:cubicBezTo>
                      <a:pt x="358" y="9537"/>
                      <a:pt x="327" y="10651"/>
                      <a:pt x="210" y="11829"/>
                    </a:cubicBezTo>
                  </a:path>
                </a:pathLst>
              </a:custGeom>
              <a:grpFill/>
              <a:ln w="9525" cap="flat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</p:spPr>
            <p:txBody>
              <a:bodyPr/>
              <a:p>
                <a:endParaRPr lang="en-US"/>
              </a:p>
            </p:txBody>
          </p:sp>
          <p:sp>
            <p:nvSpPr>
              <p:cNvPr id="41" name="Freeform 44"/>
              <p:cNvSpPr/>
              <p:nvPr/>
            </p:nvSpPr>
            <p:spPr>
              <a:xfrm flipH="1">
                <a:off x="4495" y="2421"/>
                <a:ext cx="1782" cy="1026"/>
              </a:xfrm>
              <a:custGeom>
                <a:avLst/>
                <a:gdLst>
                  <a:gd name="connsiteX0" fmla="*/ 0 w 1894"/>
                  <a:gd name="connsiteY0" fmla="*/ 1175 h 1175"/>
                  <a:gd name="connsiteX1" fmla="*/ 1894 w 1894"/>
                  <a:gd name="connsiteY1" fmla="*/ 0 h 117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</a:cxnLst>
                <a:pathLst>
                  <a:path w="1894" h="1175">
                    <a:moveTo>
                      <a:pt x="0" y="1175"/>
                    </a:moveTo>
                    <a:lnTo>
                      <a:pt x="1894" y="0"/>
                    </a:lnTo>
                  </a:path>
                </a:pathLst>
              </a:custGeom>
              <a:grpFill/>
              <a:ln w="38100" cap="flat" cmpd="sng">
                <a:solidFill>
                  <a:srgbClr val="AFABAB"/>
                </a:solidFill>
                <a:prstDash val="solid"/>
                <a:round/>
                <a:headEnd type="none" w="med" len="med"/>
                <a:tailEnd type="none" w="med" len="med"/>
              </a:ln>
            </p:spPr>
            <p:txBody>
              <a:bodyPr/>
              <a:p>
                <a:endParaRPr lang="en-US"/>
              </a:p>
            </p:txBody>
          </p:sp>
          <p:sp>
            <p:nvSpPr>
              <p:cNvPr id="42" name="Freeform 47"/>
              <p:cNvSpPr/>
              <p:nvPr/>
            </p:nvSpPr>
            <p:spPr>
              <a:xfrm flipH="1">
                <a:off x="3109" y="2300"/>
                <a:ext cx="410" cy="12283"/>
              </a:xfrm>
              <a:custGeom>
                <a:avLst/>
                <a:gdLst>
                  <a:gd name="connsiteX0" fmla="*/ 0 w 409"/>
                  <a:gd name="connsiteY0" fmla="*/ 0 h 12283"/>
                  <a:gd name="connsiteX1" fmla="*/ 276 w 409"/>
                  <a:gd name="connsiteY1" fmla="*/ 3577 h 12283"/>
                  <a:gd name="connsiteX2" fmla="*/ 39 w 409"/>
                  <a:gd name="connsiteY2" fmla="*/ 6509 h 12283"/>
                  <a:gd name="connsiteX3" fmla="*/ 398 w 409"/>
                  <a:gd name="connsiteY3" fmla="*/ 9679 h 12283"/>
                  <a:gd name="connsiteX4" fmla="*/ 311 w 409"/>
                  <a:gd name="connsiteY4" fmla="*/ 12283 h 1228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pathLst>
                  <a:path w="410" h="12283">
                    <a:moveTo>
                      <a:pt x="0" y="0"/>
                    </a:moveTo>
                    <a:cubicBezTo>
                      <a:pt x="224" y="629"/>
                      <a:pt x="398" y="1832"/>
                      <a:pt x="276" y="3577"/>
                    </a:cubicBezTo>
                    <a:cubicBezTo>
                      <a:pt x="154" y="4753"/>
                      <a:pt x="32" y="5633"/>
                      <a:pt x="39" y="6509"/>
                    </a:cubicBezTo>
                    <a:cubicBezTo>
                      <a:pt x="240" y="8121"/>
                      <a:pt x="464" y="8535"/>
                      <a:pt x="398" y="9679"/>
                    </a:cubicBezTo>
                    <a:cubicBezTo>
                      <a:pt x="411" y="11051"/>
                      <a:pt x="331" y="11030"/>
                      <a:pt x="311" y="12283"/>
                    </a:cubicBezTo>
                  </a:path>
                </a:pathLst>
              </a:custGeom>
              <a:noFill/>
              <a:ln w="38100" cap="flat" cmpd="sng">
                <a:solidFill>
                  <a:srgbClr val="AFABAB"/>
                </a:solidFill>
                <a:prstDash val="solid"/>
                <a:round/>
                <a:headEnd type="none" w="med" len="med"/>
                <a:tailEnd type="none" w="med" len="med"/>
              </a:ln>
              <a:extLst>
                <a:ext uri="{909E8E84-426E-40DD-AFC4-6F175D3DCCD1}">
                  <a14:hiddenFill xmlns:a14="http://schemas.microsoft.com/office/drawing/2010/main">
                    <a:grpFill/>
                  </a14:hiddenFill>
                </a:ext>
              </a:extLst>
            </p:spPr>
            <p:txBody>
              <a:bodyPr/>
              <a:p>
                <a:endParaRPr lang="en-US"/>
              </a:p>
            </p:txBody>
          </p:sp>
          <p:grpSp>
            <p:nvGrpSpPr>
              <p:cNvPr id="43" name="Group 42"/>
              <p:cNvGrpSpPr/>
              <p:nvPr/>
            </p:nvGrpSpPr>
            <p:grpSpPr>
              <a:xfrm rot="0" flipH="1">
                <a:off x="1597" y="5629"/>
                <a:ext cx="5201" cy="6489"/>
                <a:chOff x="12852" y="41431"/>
                <a:chExt cx="1759" cy="2195"/>
              </a:xfrm>
              <a:grpFill/>
            </p:grpSpPr>
            <p:sp>
              <p:nvSpPr>
                <p:cNvPr id="44" name="Freeform 50"/>
                <p:cNvSpPr/>
                <p:nvPr/>
              </p:nvSpPr>
              <p:spPr>
                <a:xfrm>
                  <a:off x="12961" y="41431"/>
                  <a:ext cx="1584" cy="122"/>
                </a:xfrm>
                <a:custGeom>
                  <a:avLst/>
                  <a:gdLst>
                    <a:gd name="connsiteX0" fmla="*/ 0 w 4684"/>
                    <a:gd name="connsiteY0" fmla="*/ 254 h 361"/>
                    <a:gd name="connsiteX1" fmla="*/ 2834 w 4684"/>
                    <a:gd name="connsiteY1" fmla="*/ 216 h 361"/>
                    <a:gd name="connsiteX2" fmla="*/ 4684 w 4684"/>
                    <a:gd name="connsiteY2" fmla="*/ 0 h 361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</a:cxnLst>
                  <a:pathLst>
                    <a:path w="4684" h="361">
                      <a:moveTo>
                        <a:pt x="0" y="254"/>
                      </a:moveTo>
                      <a:cubicBezTo>
                        <a:pt x="661" y="385"/>
                        <a:pt x="1522" y="421"/>
                        <a:pt x="2834" y="216"/>
                      </a:cubicBezTo>
                      <a:lnTo>
                        <a:pt x="4684" y="0"/>
                      </a:lnTo>
                    </a:path>
                  </a:pathLst>
                </a:custGeom>
                <a:noFill/>
                <a:ln w="38100" cap="flat" cmpd="sng">
                  <a:solidFill>
                    <a:srgbClr val="AFABAB"/>
                  </a:solidFill>
                  <a:prstDash val="solid"/>
                  <a:round/>
                  <a:headEnd type="none" w="med" len="med"/>
                  <a:tailEnd type="none" w="med" len="med"/>
                </a:ln>
                <a:extLst>
                  <a:ext uri="{909E8E84-426E-40DD-AFC4-6F175D3DCCD1}">
                    <a14:hiddenFill xmlns:a14="http://schemas.microsoft.com/office/drawing/2010/main">
                      <a:grpFill/>
                    </a14:hiddenFill>
                  </a:ext>
                </a:extLst>
              </p:spPr>
              <p:txBody>
                <a:bodyPr/>
                <a:p>
                  <a:endParaRPr lang="en-US"/>
                </a:p>
              </p:txBody>
            </p:sp>
            <p:sp>
              <p:nvSpPr>
                <p:cNvPr id="45" name="Freeform 51"/>
                <p:cNvSpPr/>
                <p:nvPr/>
              </p:nvSpPr>
              <p:spPr>
                <a:xfrm>
                  <a:off x="13170" y="42443"/>
                  <a:ext cx="1254" cy="83"/>
                </a:xfrm>
                <a:custGeom>
                  <a:avLst/>
                  <a:gdLst/>
                  <a:ahLst/>
                  <a:cxnLst>
                    <a:cxn ang="0">
                      <a:pos x="0" y="20705"/>
                    </a:cxn>
                    <a:cxn ang="0">
                      <a:pos x="796290" y="0"/>
                    </a:cxn>
                  </a:cxnLst>
                  <a:pathLst>
                    <a:path w="2119" h="141">
                      <a:moveTo>
                        <a:pt x="0" y="55"/>
                      </a:moveTo>
                      <a:cubicBezTo>
                        <a:pt x="736" y="220"/>
                        <a:pt x="1438" y="117"/>
                        <a:pt x="2119" y="0"/>
                      </a:cubicBezTo>
                    </a:path>
                  </a:pathLst>
                </a:custGeom>
                <a:noFill/>
                <a:ln w="38100" cap="flat" cmpd="sng">
                  <a:solidFill>
                    <a:srgbClr val="AFABAB"/>
                  </a:solidFill>
                  <a:prstDash val="solid"/>
                  <a:round/>
                  <a:headEnd type="none" w="med" len="med"/>
                  <a:tailEnd type="none" w="med" len="med"/>
                </a:ln>
                <a:extLst>
                  <a:ext uri="{909E8E84-426E-40DD-AFC4-6F175D3DCCD1}">
                    <a14:hiddenFill xmlns:a14="http://schemas.microsoft.com/office/drawing/2010/main">
                      <a:grpFill/>
                    </a14:hiddenFill>
                  </a:ext>
                </a:extLst>
              </p:spPr>
              <p:txBody>
                <a:bodyPr/>
                <a:p>
                  <a:endParaRPr lang="en-US"/>
                </a:p>
              </p:txBody>
            </p:sp>
            <p:sp>
              <p:nvSpPr>
                <p:cNvPr id="46" name="Freeform 52"/>
                <p:cNvSpPr/>
                <p:nvPr/>
              </p:nvSpPr>
              <p:spPr>
                <a:xfrm>
                  <a:off x="12852" y="43495"/>
                  <a:ext cx="1759" cy="131"/>
                </a:xfrm>
                <a:custGeom>
                  <a:avLst/>
                  <a:gdLst/>
                  <a:ahLst/>
                  <a:cxnLst>
                    <a:cxn ang="0">
                      <a:pos x="0" y="31005"/>
                    </a:cxn>
                    <a:cxn ang="0">
                      <a:pos x="597367" y="75244"/>
                    </a:cxn>
                    <a:cxn ang="0">
                      <a:pos x="1116965" y="0"/>
                    </a:cxn>
                  </a:cxnLst>
                  <a:pathLst>
                    <a:path w="2973" h="221">
                      <a:moveTo>
                        <a:pt x="0" y="82"/>
                      </a:moveTo>
                      <a:cubicBezTo>
                        <a:pt x="283" y="220"/>
                        <a:pt x="1039" y="247"/>
                        <a:pt x="1590" y="199"/>
                      </a:cubicBezTo>
                      <a:lnTo>
                        <a:pt x="2973" y="0"/>
                      </a:lnTo>
                    </a:path>
                  </a:pathLst>
                </a:custGeom>
                <a:noFill/>
                <a:ln w="38100" cap="flat" cmpd="sng">
                  <a:solidFill>
                    <a:srgbClr val="AFABAB"/>
                  </a:solidFill>
                  <a:prstDash val="solid"/>
                  <a:round/>
                  <a:headEnd type="none" w="med" len="med"/>
                  <a:tailEnd type="none" w="med" len="med"/>
                </a:ln>
                <a:extLst>
                  <a:ext uri="{909E8E84-426E-40DD-AFC4-6F175D3DCCD1}">
                    <a14:hiddenFill xmlns:a14="http://schemas.microsoft.com/office/drawing/2010/main">
                      <a:grpFill/>
                    </a14:hiddenFill>
                  </a:ext>
                </a:extLst>
              </p:spPr>
              <p:txBody>
                <a:bodyPr/>
                <a:p>
                  <a:endParaRPr lang="en-US"/>
                </a:p>
              </p:txBody>
            </p:sp>
          </p:grpSp>
          <p:sp>
            <p:nvSpPr>
              <p:cNvPr id="47" name="Freeform 46"/>
              <p:cNvSpPr/>
              <p:nvPr/>
            </p:nvSpPr>
            <p:spPr>
              <a:xfrm>
                <a:off x="3069" y="1914"/>
                <a:ext cx="1611" cy="507"/>
              </a:xfrm>
              <a:custGeom>
                <a:avLst/>
                <a:gdLst>
                  <a:gd name="connsiteX0" fmla="*/ 0 w 1611"/>
                  <a:gd name="connsiteY0" fmla="*/ 0 h 506"/>
                  <a:gd name="connsiteX1" fmla="*/ 1611 w 1611"/>
                  <a:gd name="connsiteY1" fmla="*/ 470 h 50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</a:cxnLst>
                <a:rect l="l" t="t" r="r" b="b"/>
                <a:pathLst>
                  <a:path w="1611" h="507">
                    <a:moveTo>
                      <a:pt x="0" y="0"/>
                    </a:moveTo>
                    <a:cubicBezTo>
                      <a:pt x="-23" y="354"/>
                      <a:pt x="879" y="604"/>
                      <a:pt x="1611" y="470"/>
                    </a:cubicBezTo>
                  </a:path>
                </a:pathLst>
              </a:custGeom>
              <a:noFill/>
              <a:ln w="38100">
                <a:solidFill>
                  <a:schemeClr val="bg2">
                    <a:lumMod val="75000"/>
                  </a:schemeClr>
                </a:solidFill>
              </a:ln>
              <a:extLst>
                <a:ext uri="{909E8E84-426E-40DD-AFC4-6F175D3DCCD1}">
                  <a14:hiddenFill xmlns:a14="http://schemas.microsoft.com/office/drawing/2010/main">
                    <a:grpFill/>
                  </a14:hiddenFill>
                </a:ext>
              </a:ex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p>
                <a:pPr algn="ctr"/>
                <a:endParaRPr lang="en-US"/>
              </a:p>
            </p:txBody>
          </p:sp>
          <p:sp>
            <p:nvSpPr>
              <p:cNvPr id="48" name="Freeform 47"/>
              <p:cNvSpPr/>
              <p:nvPr/>
            </p:nvSpPr>
            <p:spPr>
              <a:xfrm flipH="1">
                <a:off x="2151" y="2244"/>
                <a:ext cx="371" cy="12163"/>
              </a:xfrm>
              <a:custGeom>
                <a:avLst/>
                <a:gdLst>
                  <a:gd name="connsiteX0" fmla="*/ 317 w 371"/>
                  <a:gd name="connsiteY0" fmla="*/ 0 h 12163"/>
                  <a:gd name="connsiteX1" fmla="*/ 237 w 371"/>
                  <a:gd name="connsiteY1" fmla="*/ 3457 h 12163"/>
                  <a:gd name="connsiteX2" fmla="*/ 0 w 371"/>
                  <a:gd name="connsiteY2" fmla="*/ 6389 h 12163"/>
                  <a:gd name="connsiteX3" fmla="*/ 359 w 371"/>
                  <a:gd name="connsiteY3" fmla="*/ 9559 h 12163"/>
                  <a:gd name="connsiteX4" fmla="*/ 272 w 371"/>
                  <a:gd name="connsiteY4" fmla="*/ 12163 h 1216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pathLst>
                  <a:path w="371" h="12163">
                    <a:moveTo>
                      <a:pt x="317" y="0"/>
                    </a:moveTo>
                    <a:cubicBezTo>
                      <a:pt x="407" y="855"/>
                      <a:pt x="359" y="1712"/>
                      <a:pt x="237" y="3457"/>
                    </a:cubicBezTo>
                    <a:cubicBezTo>
                      <a:pt x="115" y="4633"/>
                      <a:pt x="-7" y="5513"/>
                      <a:pt x="0" y="6389"/>
                    </a:cubicBezTo>
                    <a:cubicBezTo>
                      <a:pt x="201" y="8001"/>
                      <a:pt x="425" y="8415"/>
                      <a:pt x="359" y="9559"/>
                    </a:cubicBezTo>
                    <a:cubicBezTo>
                      <a:pt x="372" y="10931"/>
                      <a:pt x="292" y="10910"/>
                      <a:pt x="272" y="12163"/>
                    </a:cubicBezTo>
                  </a:path>
                </a:pathLst>
              </a:custGeom>
              <a:noFill/>
              <a:ln w="38100" cap="flat" cmpd="sng">
                <a:solidFill>
                  <a:srgbClr val="AFABAB"/>
                </a:solidFill>
                <a:prstDash val="solid"/>
                <a:round/>
                <a:headEnd type="none" w="med" len="med"/>
                <a:tailEnd type="none" w="med" len="med"/>
              </a:ln>
              <a:extLst>
                <a:ext uri="{909E8E84-426E-40DD-AFC4-6F175D3DCCD1}">
                  <a14:hiddenFill xmlns:a14="http://schemas.microsoft.com/office/drawing/2010/main">
                    <a:grpFill/>
                  </a14:hiddenFill>
                </a:ext>
              </a:extLst>
            </p:spPr>
            <p:txBody>
              <a:bodyPr/>
              <a:p>
                <a:endParaRPr lang="en-US"/>
              </a:p>
            </p:txBody>
          </p:sp>
        </p:grpSp>
      </p:grpSp>
      <p:sp>
        <p:nvSpPr>
          <p:cNvPr id="49" name="Freeform 49"/>
          <p:cNvSpPr/>
          <p:nvPr/>
        </p:nvSpPr>
        <p:spPr>
          <a:xfrm flipH="1">
            <a:off x="7349490" y="2516505"/>
            <a:ext cx="429895" cy="3692525"/>
          </a:xfrm>
          <a:custGeom>
            <a:avLst/>
            <a:gdLst/>
            <a:ahLst/>
            <a:cxnLst>
              <a:cxn ang="0">
                <a:pos x="75197" y="0"/>
              </a:cxn>
              <a:cxn ang="0">
                <a:pos x="218072" y="774084"/>
              </a:cxn>
              <a:cxn ang="0">
                <a:pos x="33462" y="1471512"/>
              </a:cxn>
              <a:cxn ang="0">
                <a:pos x="0" y="1961515"/>
              </a:cxn>
            </a:cxnLst>
            <a:pathLst>
              <a:path w="609" h="5220">
                <a:moveTo>
                  <a:pt x="200" y="0"/>
                </a:moveTo>
                <a:cubicBezTo>
                  <a:pt x="474" y="696"/>
                  <a:pt x="688" y="1556"/>
                  <a:pt x="580" y="2060"/>
                </a:cubicBezTo>
                <a:cubicBezTo>
                  <a:pt x="430" y="2674"/>
                  <a:pt x="123" y="3276"/>
                  <a:pt x="89" y="3916"/>
                </a:cubicBezTo>
                <a:lnTo>
                  <a:pt x="0" y="5220"/>
                </a:lnTo>
              </a:path>
            </a:pathLst>
          </a:custGeom>
          <a:noFill/>
          <a:ln w="38100" cap="flat" cmpd="sng">
            <a:solidFill>
              <a:srgbClr val="AFABAB"/>
            </a:solidFill>
            <a:prstDash val="solid"/>
            <a:round/>
            <a:headEnd type="none" w="med" len="med"/>
            <a:tailEnd type="none" w="med" len="med"/>
          </a:ln>
          <a:extLst>
            <a:ext uri="{909E8E84-426E-40DD-AFC4-6F175D3DCCD1}">
              <a14:hiddenFill xmlns:a14="http://schemas.microsoft.com/office/drawing/2010/main">
                <a:grpFill/>
              </a14:hiddenFill>
            </a:ext>
          </a:extLst>
        </p:spPr>
        <p:txBody>
          <a:bodyPr/>
          <a:p>
            <a:endParaRPr lang="en-US"/>
          </a:p>
        </p:txBody>
      </p:sp>
      <p:sp>
        <p:nvSpPr>
          <p:cNvPr id="50" name="Freeform 49"/>
          <p:cNvSpPr/>
          <p:nvPr/>
        </p:nvSpPr>
        <p:spPr>
          <a:xfrm>
            <a:off x="8357027" y="1365250"/>
            <a:ext cx="1706299" cy="5308643"/>
          </a:xfrm>
          <a:custGeom>
            <a:avLst/>
            <a:gdLst>
              <a:gd name="connsiteX0" fmla="*/ 2458 w 2687"/>
              <a:gd name="connsiteY0" fmla="*/ 704 h 8360"/>
              <a:gd name="connsiteX1" fmla="*/ 2576 w 2687"/>
              <a:gd name="connsiteY1" fmla="*/ 1389 h 8360"/>
              <a:gd name="connsiteX2" fmla="*/ 2340 w 2687"/>
              <a:gd name="connsiteY2" fmla="*/ 3944 h 8360"/>
              <a:gd name="connsiteX3" fmla="*/ 2437 w 2687"/>
              <a:gd name="connsiteY3" fmla="*/ 8239 h 8360"/>
              <a:gd name="connsiteX4" fmla="*/ 22 w 2687"/>
              <a:gd name="connsiteY4" fmla="*/ 8176 h 8360"/>
              <a:gd name="connsiteX5" fmla="*/ 469 w 2687"/>
              <a:gd name="connsiteY5" fmla="*/ 4543 h 8360"/>
              <a:gd name="connsiteX6" fmla="*/ 239 w 2687"/>
              <a:gd name="connsiteY6" fmla="*/ 1871 h 8360"/>
              <a:gd name="connsiteX7" fmla="*/ 324 w 2687"/>
              <a:gd name="connsiteY7" fmla="*/ 521 h 8360"/>
              <a:gd name="connsiteX8" fmla="*/ 1247 w 2687"/>
              <a:gd name="connsiteY8" fmla="*/ 0 h 8360"/>
              <a:gd name="connsiteX9" fmla="*/ 2458 w 2687"/>
              <a:gd name="connsiteY9" fmla="*/ 704 h 836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2687" h="8360">
                <a:moveTo>
                  <a:pt x="2458" y="704"/>
                </a:moveTo>
                <a:cubicBezTo>
                  <a:pt x="2513" y="1150"/>
                  <a:pt x="2505" y="1090"/>
                  <a:pt x="2576" y="1389"/>
                </a:cubicBezTo>
                <a:cubicBezTo>
                  <a:pt x="2943" y="2670"/>
                  <a:pt x="2279" y="2757"/>
                  <a:pt x="2340" y="3944"/>
                </a:cubicBezTo>
                <a:cubicBezTo>
                  <a:pt x="2564" y="5194"/>
                  <a:pt x="2404" y="7019"/>
                  <a:pt x="2437" y="8239"/>
                </a:cubicBezTo>
                <a:cubicBezTo>
                  <a:pt x="1297" y="8477"/>
                  <a:pt x="710" y="8314"/>
                  <a:pt x="22" y="8176"/>
                </a:cubicBezTo>
                <a:cubicBezTo>
                  <a:pt x="-79" y="6641"/>
                  <a:pt x="187" y="5046"/>
                  <a:pt x="469" y="4543"/>
                </a:cubicBezTo>
                <a:cubicBezTo>
                  <a:pt x="953" y="3607"/>
                  <a:pt x="331" y="2399"/>
                  <a:pt x="239" y="1871"/>
                </a:cubicBezTo>
                <a:cubicBezTo>
                  <a:pt x="785" y="1900"/>
                  <a:pt x="779" y="584"/>
                  <a:pt x="324" y="521"/>
                </a:cubicBezTo>
                <a:lnTo>
                  <a:pt x="1247" y="0"/>
                </a:lnTo>
                <a:cubicBezTo>
                  <a:pt x="1423" y="197"/>
                  <a:pt x="1598" y="676"/>
                  <a:pt x="2458" y="704"/>
                </a:cubicBezTo>
                <a:close/>
              </a:path>
            </a:pathLst>
          </a:custGeom>
          <a:solidFill>
            <a:srgbClr val="E21B06"/>
          </a:solidFill>
          <a:ln>
            <a:solidFill>
              <a:srgbClr val="F9341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en-US"/>
          </a:p>
        </p:txBody>
      </p:sp>
      <p:sp>
        <p:nvSpPr>
          <p:cNvPr id="55" name="Freeform 54"/>
          <p:cNvSpPr/>
          <p:nvPr/>
        </p:nvSpPr>
        <p:spPr>
          <a:xfrm>
            <a:off x="6300845" y="1377315"/>
            <a:ext cx="1602258" cy="5271228"/>
          </a:xfrm>
          <a:custGeom>
            <a:avLst/>
            <a:gdLst>
              <a:gd name="connsiteX0" fmla="*/ 170 w 2523"/>
              <a:gd name="connsiteY0" fmla="*/ 70 h 8301"/>
              <a:gd name="connsiteX1" fmla="*/ 1330 w 2523"/>
              <a:gd name="connsiteY1" fmla="*/ 0 h 8301"/>
              <a:gd name="connsiteX2" fmla="*/ 2097 w 2523"/>
              <a:gd name="connsiteY2" fmla="*/ 478 h 8301"/>
              <a:gd name="connsiteX3" fmla="*/ 2239 w 2523"/>
              <a:gd name="connsiteY3" fmla="*/ 1836 h 8301"/>
              <a:gd name="connsiteX4" fmla="*/ 1868 w 2523"/>
              <a:gd name="connsiteY4" fmla="*/ 3233 h 8301"/>
              <a:gd name="connsiteX5" fmla="*/ 2341 w 2523"/>
              <a:gd name="connsiteY5" fmla="*/ 5297 h 8301"/>
              <a:gd name="connsiteX6" fmla="*/ 2523 w 2523"/>
              <a:gd name="connsiteY6" fmla="*/ 8181 h 8301"/>
              <a:gd name="connsiteX7" fmla="*/ 114 w 2523"/>
              <a:gd name="connsiteY7" fmla="*/ 8223 h 8301"/>
              <a:gd name="connsiteX8" fmla="*/ 15 w 2523"/>
              <a:gd name="connsiteY8" fmla="*/ 5478 h 8301"/>
              <a:gd name="connsiteX9" fmla="*/ 123 w 2523"/>
              <a:gd name="connsiteY9" fmla="*/ 2366 h 8301"/>
              <a:gd name="connsiteX10" fmla="*/ 170 w 2523"/>
              <a:gd name="connsiteY10" fmla="*/ 70 h 830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</a:cxnLst>
            <a:rect l="l" t="t" r="r" b="b"/>
            <a:pathLst>
              <a:path w="2523" h="8301">
                <a:moveTo>
                  <a:pt x="170" y="70"/>
                </a:moveTo>
                <a:cubicBezTo>
                  <a:pt x="454" y="142"/>
                  <a:pt x="841" y="275"/>
                  <a:pt x="1330" y="0"/>
                </a:cubicBezTo>
                <a:lnTo>
                  <a:pt x="2097" y="478"/>
                </a:lnTo>
                <a:cubicBezTo>
                  <a:pt x="1659" y="714"/>
                  <a:pt x="1699" y="1854"/>
                  <a:pt x="2239" y="1836"/>
                </a:cubicBezTo>
                <a:cubicBezTo>
                  <a:pt x="2111" y="2312"/>
                  <a:pt x="1951" y="2764"/>
                  <a:pt x="1868" y="3233"/>
                </a:cubicBezTo>
                <a:cubicBezTo>
                  <a:pt x="1690" y="4161"/>
                  <a:pt x="2173" y="4611"/>
                  <a:pt x="2341" y="5297"/>
                </a:cubicBezTo>
                <a:cubicBezTo>
                  <a:pt x="2624" y="6407"/>
                  <a:pt x="2443" y="7188"/>
                  <a:pt x="2523" y="8181"/>
                </a:cubicBezTo>
                <a:cubicBezTo>
                  <a:pt x="1702" y="8329"/>
                  <a:pt x="982" y="8337"/>
                  <a:pt x="114" y="8223"/>
                </a:cubicBezTo>
                <a:cubicBezTo>
                  <a:pt x="64" y="7269"/>
                  <a:pt x="-39" y="6810"/>
                  <a:pt x="15" y="5478"/>
                </a:cubicBezTo>
                <a:cubicBezTo>
                  <a:pt x="80" y="4355"/>
                  <a:pt x="409" y="4360"/>
                  <a:pt x="123" y="2366"/>
                </a:cubicBezTo>
                <a:cubicBezTo>
                  <a:pt x="59" y="1651"/>
                  <a:pt x="4" y="1110"/>
                  <a:pt x="170" y="70"/>
                </a:cubicBezTo>
                <a:close/>
              </a:path>
            </a:pathLst>
          </a:custGeom>
          <a:solidFill>
            <a:srgbClr val="E21B06"/>
          </a:solidFill>
          <a:ln>
            <a:solidFill>
              <a:srgbClr val="F9341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en-US"/>
          </a:p>
        </p:txBody>
      </p:sp>
      <p:sp>
        <p:nvSpPr>
          <p:cNvPr id="166" name="Freeform 165"/>
          <p:cNvSpPr/>
          <p:nvPr/>
        </p:nvSpPr>
        <p:spPr>
          <a:xfrm>
            <a:off x="9207559" y="1734185"/>
            <a:ext cx="384163" cy="4923790"/>
          </a:xfrm>
          <a:custGeom>
            <a:avLst/>
            <a:gdLst>
              <a:gd name="connsiteX0" fmla="*/ 516 w 604"/>
              <a:gd name="connsiteY0" fmla="*/ 0 h 7754"/>
              <a:gd name="connsiteX1" fmla="*/ 394 w 604"/>
              <a:gd name="connsiteY1" fmla="*/ 1536 h 7754"/>
              <a:gd name="connsiteX2" fmla="*/ 281 w 604"/>
              <a:gd name="connsiteY2" fmla="*/ 3550 h 7754"/>
              <a:gd name="connsiteX3" fmla="*/ 82 w 604"/>
              <a:gd name="connsiteY3" fmla="*/ 5189 h 7754"/>
              <a:gd name="connsiteX4" fmla="*/ 445 w 604"/>
              <a:gd name="connsiteY4" fmla="*/ 7754 h 775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605" h="7754">
                <a:moveTo>
                  <a:pt x="516" y="0"/>
                </a:moveTo>
                <a:cubicBezTo>
                  <a:pt x="341" y="519"/>
                  <a:pt x="232" y="617"/>
                  <a:pt x="394" y="1536"/>
                </a:cubicBezTo>
                <a:cubicBezTo>
                  <a:pt x="644" y="2582"/>
                  <a:pt x="745" y="2706"/>
                  <a:pt x="281" y="3550"/>
                </a:cubicBezTo>
                <a:cubicBezTo>
                  <a:pt x="-149" y="4326"/>
                  <a:pt x="29" y="4658"/>
                  <a:pt x="82" y="5189"/>
                </a:cubicBezTo>
                <a:cubicBezTo>
                  <a:pt x="153" y="5855"/>
                  <a:pt x="383" y="5865"/>
                  <a:pt x="445" y="7754"/>
                </a:cubicBezTo>
              </a:path>
            </a:pathLst>
          </a:custGeom>
          <a:noFill/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en-US"/>
          </a:p>
        </p:txBody>
      </p:sp>
      <p:sp>
        <p:nvSpPr>
          <p:cNvPr id="57" name="Freeform 56"/>
          <p:cNvSpPr/>
          <p:nvPr/>
        </p:nvSpPr>
        <p:spPr>
          <a:xfrm>
            <a:off x="8509000" y="2558415"/>
            <a:ext cx="530960" cy="4048125"/>
          </a:xfrm>
          <a:custGeom>
            <a:avLst/>
            <a:gdLst>
              <a:gd name="connsiteX0" fmla="*/ 0 w 836"/>
              <a:gd name="connsiteY0" fmla="*/ 0 h 6375"/>
              <a:gd name="connsiteX1" fmla="*/ 407 w 836"/>
              <a:gd name="connsiteY1" fmla="*/ 555 h 6375"/>
              <a:gd name="connsiteX2" fmla="*/ 519 w 836"/>
              <a:gd name="connsiteY2" fmla="*/ 2259 h 6375"/>
              <a:gd name="connsiteX3" fmla="*/ 130 w 836"/>
              <a:gd name="connsiteY3" fmla="*/ 3907 h 6375"/>
              <a:gd name="connsiteX4" fmla="*/ 287 w 836"/>
              <a:gd name="connsiteY4" fmla="*/ 6375 h 637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836" h="6375">
                <a:moveTo>
                  <a:pt x="0" y="0"/>
                </a:moveTo>
                <a:lnTo>
                  <a:pt x="407" y="555"/>
                </a:lnTo>
                <a:cubicBezTo>
                  <a:pt x="1092" y="1370"/>
                  <a:pt x="823" y="1759"/>
                  <a:pt x="519" y="2259"/>
                </a:cubicBezTo>
                <a:cubicBezTo>
                  <a:pt x="-23" y="2956"/>
                  <a:pt x="53" y="3550"/>
                  <a:pt x="130" y="3907"/>
                </a:cubicBezTo>
                <a:cubicBezTo>
                  <a:pt x="466" y="5010"/>
                  <a:pt x="314" y="5563"/>
                  <a:pt x="287" y="6375"/>
                </a:cubicBezTo>
              </a:path>
            </a:pathLst>
          </a:custGeom>
          <a:noFill/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en-US"/>
          </a:p>
        </p:txBody>
      </p:sp>
      <p:sp>
        <p:nvSpPr>
          <p:cNvPr id="58" name="Freeform 57"/>
          <p:cNvSpPr/>
          <p:nvPr/>
        </p:nvSpPr>
        <p:spPr>
          <a:xfrm>
            <a:off x="8505825" y="1365250"/>
            <a:ext cx="1076451" cy="5321093"/>
          </a:xfrm>
          <a:custGeom>
            <a:avLst/>
            <a:gdLst>
              <a:gd name="connsiteX0" fmla="*/ 1032 w 1695"/>
              <a:gd name="connsiteY0" fmla="*/ 16 h 8379"/>
              <a:gd name="connsiteX1" fmla="*/ 1614 w 1695"/>
              <a:gd name="connsiteY1" fmla="*/ 575 h 8379"/>
              <a:gd name="connsiteX2" fmla="*/ 1509 w 1695"/>
              <a:gd name="connsiteY2" fmla="*/ 2156 h 8379"/>
              <a:gd name="connsiteX3" fmla="*/ 1361 w 1695"/>
              <a:gd name="connsiteY3" fmla="*/ 4172 h 8379"/>
              <a:gd name="connsiteX4" fmla="*/ 1196 w 1695"/>
              <a:gd name="connsiteY4" fmla="*/ 5874 h 8379"/>
              <a:gd name="connsiteX5" fmla="*/ 1559 w 1695"/>
              <a:gd name="connsiteY5" fmla="*/ 8356 h 8379"/>
              <a:gd name="connsiteX6" fmla="*/ 278 w 1695"/>
              <a:gd name="connsiteY6" fmla="*/ 8291 h 8379"/>
              <a:gd name="connsiteX7" fmla="*/ 94 w 1695"/>
              <a:gd name="connsiteY7" fmla="*/ 5662 h 8379"/>
              <a:gd name="connsiteX8" fmla="*/ 513 w 1695"/>
              <a:gd name="connsiteY8" fmla="*/ 4103 h 8379"/>
              <a:gd name="connsiteX9" fmla="*/ 359 w 1695"/>
              <a:gd name="connsiteY9" fmla="*/ 2368 h 8379"/>
              <a:gd name="connsiteX10" fmla="*/ 0 w 1695"/>
              <a:gd name="connsiteY10" fmla="*/ 1864 h 8379"/>
              <a:gd name="connsiteX11" fmla="*/ 424 w 1695"/>
              <a:gd name="connsiteY11" fmla="*/ 1129 h 8379"/>
              <a:gd name="connsiteX12" fmla="*/ 79 w 1695"/>
              <a:gd name="connsiteY12" fmla="*/ 514 h 8379"/>
              <a:gd name="connsiteX13" fmla="*/ 1005 w 1695"/>
              <a:gd name="connsiteY13" fmla="*/ 0 h 8379"/>
              <a:gd name="connsiteX14" fmla="*/ 1032 w 1695"/>
              <a:gd name="connsiteY14" fmla="*/ 16 h 837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</a:cxnLst>
            <a:rect l="l" t="t" r="r" b="b"/>
            <a:pathLst>
              <a:path w="1695" h="8380">
                <a:moveTo>
                  <a:pt x="1032" y="16"/>
                </a:moveTo>
                <a:cubicBezTo>
                  <a:pt x="1193" y="241"/>
                  <a:pt x="1414" y="421"/>
                  <a:pt x="1614" y="575"/>
                </a:cubicBezTo>
                <a:cubicBezTo>
                  <a:pt x="1455" y="955"/>
                  <a:pt x="1334" y="1530"/>
                  <a:pt x="1509" y="2156"/>
                </a:cubicBezTo>
                <a:cubicBezTo>
                  <a:pt x="1801" y="3235"/>
                  <a:pt x="1748" y="3474"/>
                  <a:pt x="1361" y="4172"/>
                </a:cubicBezTo>
                <a:cubicBezTo>
                  <a:pt x="899" y="4929"/>
                  <a:pt x="1122" y="5417"/>
                  <a:pt x="1196" y="5874"/>
                </a:cubicBezTo>
                <a:cubicBezTo>
                  <a:pt x="1286" y="6351"/>
                  <a:pt x="1490" y="6941"/>
                  <a:pt x="1559" y="8356"/>
                </a:cubicBezTo>
                <a:cubicBezTo>
                  <a:pt x="1124" y="8414"/>
                  <a:pt x="686" y="8355"/>
                  <a:pt x="278" y="8291"/>
                </a:cubicBezTo>
                <a:cubicBezTo>
                  <a:pt x="262" y="7501"/>
                  <a:pt x="513" y="7153"/>
                  <a:pt x="94" y="5662"/>
                </a:cubicBezTo>
                <a:cubicBezTo>
                  <a:pt x="-12" y="5029"/>
                  <a:pt x="189" y="4535"/>
                  <a:pt x="513" y="4103"/>
                </a:cubicBezTo>
                <a:cubicBezTo>
                  <a:pt x="915" y="3531"/>
                  <a:pt x="990" y="3068"/>
                  <a:pt x="359" y="2368"/>
                </a:cubicBezTo>
                <a:cubicBezTo>
                  <a:pt x="226" y="2204"/>
                  <a:pt x="115" y="2020"/>
                  <a:pt x="0" y="1864"/>
                </a:cubicBezTo>
                <a:cubicBezTo>
                  <a:pt x="259" y="1872"/>
                  <a:pt x="435" y="1560"/>
                  <a:pt x="424" y="1129"/>
                </a:cubicBezTo>
                <a:cubicBezTo>
                  <a:pt x="394" y="931"/>
                  <a:pt x="376" y="652"/>
                  <a:pt x="79" y="514"/>
                </a:cubicBezTo>
                <a:lnTo>
                  <a:pt x="1005" y="0"/>
                </a:lnTo>
                <a:lnTo>
                  <a:pt x="1032" y="16"/>
                </a:lnTo>
                <a:close/>
              </a:path>
            </a:pathLst>
          </a:cu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en-US"/>
          </a:p>
        </p:txBody>
      </p:sp>
      <p:sp>
        <p:nvSpPr>
          <p:cNvPr id="59" name="Freeform 58"/>
          <p:cNvSpPr/>
          <p:nvPr/>
        </p:nvSpPr>
        <p:spPr>
          <a:xfrm>
            <a:off x="7346498" y="2280920"/>
            <a:ext cx="731358" cy="4268470"/>
          </a:xfrm>
          <a:custGeom>
            <a:avLst/>
            <a:gdLst>
              <a:gd name="connsiteX0" fmla="*/ 177 w 1151"/>
              <a:gd name="connsiteY0" fmla="*/ 0 h 6722"/>
              <a:gd name="connsiteX1" fmla="*/ 294 w 1151"/>
              <a:gd name="connsiteY1" fmla="*/ 946 h 6722"/>
              <a:gd name="connsiteX2" fmla="*/ 90 w 1151"/>
              <a:gd name="connsiteY2" fmla="*/ 2554 h 6722"/>
              <a:gd name="connsiteX3" fmla="*/ 619 w 1151"/>
              <a:gd name="connsiteY3" fmla="*/ 4315 h 6722"/>
              <a:gd name="connsiteX4" fmla="*/ 1103 w 1151"/>
              <a:gd name="connsiteY4" fmla="*/ 6722 h 672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152" h="6722">
                <a:moveTo>
                  <a:pt x="177" y="0"/>
                </a:moveTo>
                <a:cubicBezTo>
                  <a:pt x="202" y="330"/>
                  <a:pt x="208" y="488"/>
                  <a:pt x="294" y="946"/>
                </a:cubicBezTo>
                <a:cubicBezTo>
                  <a:pt x="514" y="1808"/>
                  <a:pt x="294" y="1935"/>
                  <a:pt x="90" y="2554"/>
                </a:cubicBezTo>
                <a:cubicBezTo>
                  <a:pt x="-84" y="3273"/>
                  <a:pt x="-55" y="3698"/>
                  <a:pt x="619" y="4315"/>
                </a:cubicBezTo>
                <a:cubicBezTo>
                  <a:pt x="1429" y="5179"/>
                  <a:pt x="1063" y="6257"/>
                  <a:pt x="1103" y="6722"/>
                </a:cubicBezTo>
              </a:path>
            </a:pathLst>
          </a:custGeom>
          <a:noFill/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en-US"/>
          </a:p>
        </p:txBody>
      </p:sp>
      <p:sp>
        <p:nvSpPr>
          <p:cNvPr id="183" name="Freeform 182"/>
          <p:cNvSpPr/>
          <p:nvPr/>
        </p:nvSpPr>
        <p:spPr>
          <a:xfrm>
            <a:off x="6778453" y="1505585"/>
            <a:ext cx="498067" cy="5159375"/>
          </a:xfrm>
          <a:custGeom>
            <a:avLst/>
            <a:gdLst>
              <a:gd name="connsiteX0" fmla="*/ 31 w 784"/>
              <a:gd name="connsiteY0" fmla="*/ 0 h 8125"/>
              <a:gd name="connsiteX1" fmla="*/ 226 w 784"/>
              <a:gd name="connsiteY1" fmla="*/ 1410 h 8125"/>
              <a:gd name="connsiteX2" fmla="*/ 255 w 784"/>
              <a:gd name="connsiteY2" fmla="*/ 3788 h 8125"/>
              <a:gd name="connsiteX3" fmla="*/ 481 w 784"/>
              <a:gd name="connsiteY3" fmla="*/ 5622 h 8125"/>
              <a:gd name="connsiteX4" fmla="*/ 563 w 784"/>
              <a:gd name="connsiteY4" fmla="*/ 8125 h 812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784" h="8125">
                <a:moveTo>
                  <a:pt x="31" y="0"/>
                </a:moveTo>
                <a:cubicBezTo>
                  <a:pt x="-19" y="459"/>
                  <a:pt x="-40" y="900"/>
                  <a:pt x="226" y="1410"/>
                </a:cubicBezTo>
                <a:cubicBezTo>
                  <a:pt x="811" y="2544"/>
                  <a:pt x="434" y="3189"/>
                  <a:pt x="255" y="3788"/>
                </a:cubicBezTo>
                <a:cubicBezTo>
                  <a:pt x="-117" y="4882"/>
                  <a:pt x="177" y="5214"/>
                  <a:pt x="481" y="5622"/>
                </a:cubicBezTo>
                <a:cubicBezTo>
                  <a:pt x="1030" y="6454"/>
                  <a:pt x="692" y="7355"/>
                  <a:pt x="563" y="8125"/>
                </a:cubicBezTo>
              </a:path>
            </a:pathLst>
          </a:custGeom>
          <a:noFill/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en-US"/>
          </a:p>
        </p:txBody>
      </p:sp>
      <p:grpSp>
        <p:nvGrpSpPr>
          <p:cNvPr id="215" name="Group 214"/>
          <p:cNvGrpSpPr/>
          <p:nvPr/>
        </p:nvGrpSpPr>
        <p:grpSpPr>
          <a:xfrm>
            <a:off x="9755505" y="1802765"/>
            <a:ext cx="295275" cy="4380230"/>
            <a:chOff x="15363" y="2839"/>
            <a:chExt cx="465" cy="6898"/>
          </a:xfrm>
        </p:grpSpPr>
        <p:grpSp>
          <p:nvGrpSpPr>
            <p:cNvPr id="216" name="Group 215"/>
            <p:cNvGrpSpPr/>
            <p:nvPr/>
          </p:nvGrpSpPr>
          <p:grpSpPr>
            <a:xfrm>
              <a:off x="15363" y="4117"/>
              <a:ext cx="465" cy="5620"/>
              <a:chOff x="12364" y="3992"/>
              <a:chExt cx="465" cy="5620"/>
            </a:xfrm>
            <a:solidFill>
              <a:schemeClr val="tx2"/>
            </a:solidFill>
          </p:grpSpPr>
          <p:sp>
            <p:nvSpPr>
              <p:cNvPr id="217" name="Oval 216"/>
              <p:cNvSpPr/>
              <p:nvPr/>
            </p:nvSpPr>
            <p:spPr>
              <a:xfrm>
                <a:off x="12707" y="3992"/>
                <a:ext cx="122" cy="120"/>
              </a:xfrm>
              <a:prstGeom prst="ellipse">
                <a:avLst/>
              </a:prstGeom>
              <a:grpFill/>
              <a:ln>
                <a:solidFill>
                  <a:schemeClr val="tx2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p>
                <a:pPr algn="ctr"/>
                <a:endParaRPr lang="en-US"/>
              </a:p>
            </p:txBody>
          </p:sp>
          <p:sp>
            <p:nvSpPr>
              <p:cNvPr id="218" name="Oval 217"/>
              <p:cNvSpPr/>
              <p:nvPr/>
            </p:nvSpPr>
            <p:spPr>
              <a:xfrm>
                <a:off x="12364" y="5933"/>
                <a:ext cx="122" cy="120"/>
              </a:xfrm>
              <a:prstGeom prst="ellipse">
                <a:avLst/>
              </a:prstGeom>
              <a:grpFill/>
              <a:ln>
                <a:solidFill>
                  <a:schemeClr val="tx2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p>
                <a:pPr algn="ctr"/>
                <a:endParaRPr lang="en-US"/>
              </a:p>
            </p:txBody>
          </p:sp>
          <p:sp>
            <p:nvSpPr>
              <p:cNvPr id="71" name="Oval 70"/>
              <p:cNvSpPr/>
              <p:nvPr/>
            </p:nvSpPr>
            <p:spPr>
              <a:xfrm>
                <a:off x="12470" y="7941"/>
                <a:ext cx="122" cy="120"/>
              </a:xfrm>
              <a:prstGeom prst="ellipse">
                <a:avLst/>
              </a:prstGeom>
              <a:grpFill/>
              <a:ln>
                <a:solidFill>
                  <a:schemeClr val="tx2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p>
                <a:pPr algn="ctr"/>
                <a:endParaRPr lang="en-US"/>
              </a:p>
            </p:txBody>
          </p:sp>
          <p:sp>
            <p:nvSpPr>
              <p:cNvPr id="72" name="Oval 71"/>
              <p:cNvSpPr/>
              <p:nvPr/>
            </p:nvSpPr>
            <p:spPr>
              <a:xfrm>
                <a:off x="12470" y="9492"/>
                <a:ext cx="122" cy="120"/>
              </a:xfrm>
              <a:prstGeom prst="ellipse">
                <a:avLst/>
              </a:prstGeom>
              <a:grpFill/>
              <a:ln>
                <a:solidFill>
                  <a:schemeClr val="tx2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p>
                <a:pPr algn="ctr"/>
                <a:endParaRPr lang="en-US"/>
              </a:p>
            </p:txBody>
          </p:sp>
        </p:grpSp>
        <p:sp>
          <p:nvSpPr>
            <p:cNvPr id="73" name="Oval 72"/>
            <p:cNvSpPr/>
            <p:nvPr/>
          </p:nvSpPr>
          <p:spPr>
            <a:xfrm>
              <a:off x="15510" y="2839"/>
              <a:ext cx="122" cy="120"/>
            </a:xfrm>
            <a:prstGeom prst="ellipse">
              <a:avLst/>
            </a:prstGeom>
            <a:solidFill>
              <a:schemeClr val="tx2"/>
            </a:solidFill>
            <a:ln>
              <a:solidFill>
                <a:schemeClr val="tx2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p>
              <a:pPr algn="ctr"/>
              <a:endParaRPr lang="en-US"/>
            </a:p>
          </p:txBody>
        </p:sp>
      </p:grpSp>
      <p:grpSp>
        <p:nvGrpSpPr>
          <p:cNvPr id="74" name="Group 73"/>
          <p:cNvGrpSpPr/>
          <p:nvPr/>
        </p:nvGrpSpPr>
        <p:grpSpPr>
          <a:xfrm>
            <a:off x="6323330" y="1512570"/>
            <a:ext cx="243205" cy="4689475"/>
            <a:chOff x="9958" y="2382"/>
            <a:chExt cx="383" cy="7385"/>
          </a:xfrm>
        </p:grpSpPr>
        <p:grpSp>
          <p:nvGrpSpPr>
            <p:cNvPr id="75" name="Group 74"/>
            <p:cNvGrpSpPr/>
            <p:nvPr/>
          </p:nvGrpSpPr>
          <p:grpSpPr>
            <a:xfrm>
              <a:off x="9958" y="4137"/>
              <a:ext cx="383" cy="5630"/>
              <a:chOff x="15814" y="4047"/>
              <a:chExt cx="383" cy="5630"/>
            </a:xfrm>
            <a:solidFill>
              <a:schemeClr val="tx2"/>
            </a:solidFill>
          </p:grpSpPr>
          <p:sp>
            <p:nvSpPr>
              <p:cNvPr id="224" name="Oval 223"/>
              <p:cNvSpPr/>
              <p:nvPr/>
            </p:nvSpPr>
            <p:spPr>
              <a:xfrm>
                <a:off x="15814" y="7941"/>
                <a:ext cx="122" cy="120"/>
              </a:xfrm>
              <a:prstGeom prst="ellipse">
                <a:avLst/>
              </a:prstGeom>
              <a:grpFill/>
              <a:ln>
                <a:solidFill>
                  <a:schemeClr val="tx2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p>
                <a:pPr algn="ctr"/>
                <a:endParaRPr lang="en-US"/>
              </a:p>
            </p:txBody>
          </p:sp>
          <p:sp>
            <p:nvSpPr>
              <p:cNvPr id="76" name="Oval 75"/>
              <p:cNvSpPr/>
              <p:nvPr/>
            </p:nvSpPr>
            <p:spPr>
              <a:xfrm>
                <a:off x="16075" y="5975"/>
                <a:ext cx="122" cy="120"/>
              </a:xfrm>
              <a:prstGeom prst="ellipse">
                <a:avLst/>
              </a:prstGeom>
              <a:grpFill/>
              <a:ln>
                <a:solidFill>
                  <a:schemeClr val="tx2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p>
                <a:pPr algn="ctr"/>
                <a:endParaRPr lang="en-US"/>
              </a:p>
            </p:txBody>
          </p:sp>
          <p:sp>
            <p:nvSpPr>
              <p:cNvPr id="226" name="Oval 225"/>
              <p:cNvSpPr/>
              <p:nvPr/>
            </p:nvSpPr>
            <p:spPr>
              <a:xfrm>
                <a:off x="15884" y="4047"/>
                <a:ext cx="122" cy="120"/>
              </a:xfrm>
              <a:prstGeom prst="ellipse">
                <a:avLst/>
              </a:prstGeom>
              <a:grpFill/>
              <a:ln>
                <a:solidFill>
                  <a:schemeClr val="tx2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p>
                <a:pPr algn="ctr"/>
                <a:endParaRPr lang="en-US"/>
              </a:p>
            </p:txBody>
          </p:sp>
          <p:sp>
            <p:nvSpPr>
              <p:cNvPr id="77" name="Oval 76"/>
              <p:cNvSpPr/>
              <p:nvPr/>
            </p:nvSpPr>
            <p:spPr>
              <a:xfrm>
                <a:off x="15883" y="9557"/>
                <a:ext cx="122" cy="120"/>
              </a:xfrm>
              <a:prstGeom prst="ellipse">
                <a:avLst/>
              </a:prstGeom>
              <a:grpFill/>
              <a:ln>
                <a:solidFill>
                  <a:schemeClr val="tx2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p>
                <a:pPr algn="ctr"/>
                <a:endParaRPr lang="en-US"/>
              </a:p>
            </p:txBody>
          </p:sp>
        </p:grpSp>
        <p:sp>
          <p:nvSpPr>
            <p:cNvPr id="78" name="Oval 77"/>
            <p:cNvSpPr/>
            <p:nvPr/>
          </p:nvSpPr>
          <p:spPr>
            <a:xfrm>
              <a:off x="10095" y="2382"/>
              <a:ext cx="122" cy="120"/>
            </a:xfrm>
            <a:prstGeom prst="ellipse">
              <a:avLst/>
            </a:prstGeom>
            <a:solidFill>
              <a:schemeClr val="tx2"/>
            </a:solidFill>
            <a:ln>
              <a:solidFill>
                <a:schemeClr val="tx2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p>
              <a:pPr algn="ctr"/>
              <a:endParaRPr lang="en-US"/>
            </a:p>
          </p:txBody>
        </p:sp>
      </p:grpSp>
      <p:sp>
        <p:nvSpPr>
          <p:cNvPr id="79" name="Text Box 78"/>
          <p:cNvSpPr txBox="1"/>
          <p:nvPr/>
        </p:nvSpPr>
        <p:spPr>
          <a:xfrm>
            <a:off x="9076055" y="1774825"/>
            <a:ext cx="676910" cy="521970"/>
          </a:xfrm>
          <a:prstGeom prst="rect">
            <a:avLst/>
          </a:prstGeom>
          <a:noFill/>
        </p:spPr>
        <p:txBody>
          <a:bodyPr wrap="none" rtlCol="0">
            <a:spAutoFit/>
          </a:bodyPr>
          <a:p>
            <a:r>
              <a:rPr lang="en-US" sz="2800" b="1">
                <a:solidFill>
                  <a:schemeClr val="bg1"/>
                </a:solidFill>
                <a:latin typeface="Arial" panose="020B0604020202020204" pitchFamily="34" charset="0"/>
              </a:rPr>
              <a:t>1 1</a:t>
            </a:r>
            <a:endParaRPr lang="en-US" sz="2800" b="1">
              <a:solidFill>
                <a:schemeClr val="bg1"/>
              </a:solidFill>
              <a:latin typeface="Arial" panose="020B0604020202020204" pitchFamily="34" charset="0"/>
            </a:endParaRPr>
          </a:p>
        </p:txBody>
      </p:sp>
      <p:grpSp>
        <p:nvGrpSpPr>
          <p:cNvPr id="52" name="Group 51"/>
          <p:cNvGrpSpPr/>
          <p:nvPr/>
        </p:nvGrpSpPr>
        <p:grpSpPr>
          <a:xfrm rot="0">
            <a:off x="8756015" y="2760345"/>
            <a:ext cx="692785" cy="2390140"/>
            <a:chOff x="10790" y="4222"/>
            <a:chExt cx="1091" cy="3764"/>
          </a:xfrm>
        </p:grpSpPr>
        <p:sp>
          <p:nvSpPr>
            <p:cNvPr id="53" name="Freeform 52"/>
            <p:cNvSpPr/>
            <p:nvPr/>
          </p:nvSpPr>
          <p:spPr>
            <a:xfrm>
              <a:off x="10790" y="4222"/>
              <a:ext cx="892" cy="430"/>
            </a:xfrm>
            <a:custGeom>
              <a:avLst/>
              <a:gdLst>
                <a:gd name="connisteX0" fmla="*/ 0 w 619125"/>
                <a:gd name="connsiteY0" fmla="*/ 295275 h 295275"/>
                <a:gd name="connisteX1" fmla="*/ 619125 w 619125"/>
                <a:gd name="connsiteY1" fmla="*/ 0 h 295275"/>
              </a:gdLst>
              <a:ahLst/>
              <a:cxnLst>
                <a:cxn ang="0">
                  <a:pos x="connisteX0" y="connsiteY0"/>
                </a:cxn>
                <a:cxn ang="0">
                  <a:pos x="connisteX1" y="connsiteY1"/>
                </a:cxn>
              </a:cxnLst>
              <a:rect l="l" t="t" r="r" b="b"/>
              <a:pathLst>
                <a:path w="619125" h="295275">
                  <a:moveTo>
                    <a:pt x="0" y="295275"/>
                  </a:moveTo>
                  <a:lnTo>
                    <a:pt x="619125" y="0"/>
                  </a:lnTo>
                </a:path>
              </a:pathLst>
            </a:custGeom>
            <a:noFill/>
            <a:ln w="12700">
              <a:solidFill>
                <a:schemeClr val="accent2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p>
              <a:pPr algn="ctr"/>
              <a:endParaRPr lang="en-US"/>
            </a:p>
          </p:txBody>
        </p:sp>
        <p:sp>
          <p:nvSpPr>
            <p:cNvPr id="54" name="Freeform 53"/>
            <p:cNvSpPr/>
            <p:nvPr/>
          </p:nvSpPr>
          <p:spPr>
            <a:xfrm>
              <a:off x="11567" y="4402"/>
              <a:ext cx="315" cy="3585"/>
            </a:xfrm>
            <a:custGeom>
              <a:avLst/>
              <a:gdLst>
                <a:gd name="connsiteX0" fmla="*/ 335 w 343"/>
                <a:gd name="connsiteY0" fmla="*/ 0 h 3881"/>
                <a:gd name="connsiteX1" fmla="*/ 0 w 343"/>
                <a:gd name="connsiteY1" fmla="*/ 3881 h 388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344" h="3881">
                  <a:moveTo>
                    <a:pt x="335" y="0"/>
                  </a:moveTo>
                  <a:cubicBezTo>
                    <a:pt x="405" y="1856"/>
                    <a:pt x="45" y="2621"/>
                    <a:pt x="0" y="3881"/>
                  </a:cubicBezTo>
                </a:path>
              </a:pathLst>
            </a:custGeom>
            <a:noFill/>
            <a:ln w="12700">
              <a:solidFill>
                <a:schemeClr val="accent2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p>
              <a:pPr algn="ctr"/>
              <a:endParaRPr lang="en-US"/>
            </a:p>
          </p:txBody>
        </p:sp>
      </p:grpSp>
      <p:sp>
        <p:nvSpPr>
          <p:cNvPr id="51" name="Freeform 50"/>
          <p:cNvSpPr/>
          <p:nvPr/>
        </p:nvSpPr>
        <p:spPr>
          <a:xfrm>
            <a:off x="8500110" y="2544445"/>
            <a:ext cx="391160" cy="4055110"/>
          </a:xfrm>
          <a:custGeom>
            <a:avLst/>
            <a:gdLst>
              <a:gd name="connsiteX0" fmla="*/ 199 w 674"/>
              <a:gd name="connsiteY0" fmla="*/ 0 h 6913"/>
              <a:gd name="connsiteX1" fmla="*/ 617 w 674"/>
              <a:gd name="connsiteY1" fmla="*/ 1449 h 6913"/>
              <a:gd name="connsiteX2" fmla="*/ 362 w 674"/>
              <a:gd name="connsiteY2" fmla="*/ 3371 h 6913"/>
              <a:gd name="connsiteX3" fmla="*/ 11 w 674"/>
              <a:gd name="connsiteY3" fmla="*/ 5349 h 6913"/>
              <a:gd name="connsiteX4" fmla="*/ 0 w 674"/>
              <a:gd name="connsiteY4" fmla="*/ 6913 h 691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674" h="6913">
                <a:moveTo>
                  <a:pt x="199" y="0"/>
                </a:moveTo>
                <a:cubicBezTo>
                  <a:pt x="382" y="541"/>
                  <a:pt x="376" y="384"/>
                  <a:pt x="617" y="1449"/>
                </a:cubicBezTo>
                <a:cubicBezTo>
                  <a:pt x="729" y="1996"/>
                  <a:pt x="693" y="2583"/>
                  <a:pt x="362" y="3371"/>
                </a:cubicBezTo>
                <a:cubicBezTo>
                  <a:pt x="105" y="4036"/>
                  <a:pt x="52" y="4649"/>
                  <a:pt x="11" y="5349"/>
                </a:cubicBezTo>
                <a:lnTo>
                  <a:pt x="0" y="6913"/>
                </a:lnTo>
              </a:path>
            </a:pathLst>
          </a:custGeom>
          <a:noFill/>
          <a:ln w="12700">
            <a:solidFill>
              <a:schemeClr val="accent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en-US"/>
          </a:p>
        </p:txBody>
      </p:sp>
      <p:grpSp>
        <p:nvGrpSpPr>
          <p:cNvPr id="82" name="Group 81"/>
          <p:cNvGrpSpPr/>
          <p:nvPr/>
        </p:nvGrpSpPr>
        <p:grpSpPr>
          <a:xfrm>
            <a:off x="9409430" y="2553970"/>
            <a:ext cx="309880" cy="368300"/>
            <a:chOff x="11836" y="4003"/>
            <a:chExt cx="488" cy="580"/>
          </a:xfrm>
        </p:grpSpPr>
        <p:sp>
          <p:nvSpPr>
            <p:cNvPr id="83" name="Oval 82"/>
            <p:cNvSpPr/>
            <p:nvPr/>
          </p:nvSpPr>
          <p:spPr>
            <a:xfrm>
              <a:off x="11855" y="4217"/>
              <a:ext cx="120" cy="125"/>
            </a:xfrm>
            <a:prstGeom prst="ellipse">
              <a:avLst/>
            </a:prstGeom>
            <a:solidFill>
              <a:srgbClr val="C00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p>
              <a:pPr algn="ctr"/>
              <a:endParaRPr lang="en-US"/>
            </a:p>
          </p:txBody>
        </p:sp>
        <p:sp>
          <p:nvSpPr>
            <p:cNvPr id="84" name="Text Box 83"/>
            <p:cNvSpPr txBox="1"/>
            <p:nvPr/>
          </p:nvSpPr>
          <p:spPr>
            <a:xfrm>
              <a:off x="11836" y="4003"/>
              <a:ext cx="488" cy="58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p>
              <a:r>
                <a:rPr lang="en-US" b="1">
                  <a:solidFill>
                    <a:srgbClr val="881806"/>
                  </a:solidFill>
                  <a:latin typeface="Arial" panose="020B0604020202020204" pitchFamily="34" charset="0"/>
                </a:rPr>
                <a:t>1</a:t>
              </a:r>
              <a:endParaRPr lang="en-US" b="1">
                <a:solidFill>
                  <a:srgbClr val="881806"/>
                </a:solidFill>
                <a:latin typeface="Arial" panose="020B0604020202020204" pitchFamily="34" charset="0"/>
              </a:endParaRPr>
            </a:p>
          </p:txBody>
        </p:sp>
      </p:grpSp>
      <p:grpSp>
        <p:nvGrpSpPr>
          <p:cNvPr id="85" name="Group 84"/>
          <p:cNvGrpSpPr/>
          <p:nvPr/>
        </p:nvGrpSpPr>
        <p:grpSpPr>
          <a:xfrm>
            <a:off x="9194800" y="4847590"/>
            <a:ext cx="309880" cy="368300"/>
            <a:chOff x="11836" y="4003"/>
            <a:chExt cx="488" cy="580"/>
          </a:xfrm>
        </p:grpSpPr>
        <p:sp>
          <p:nvSpPr>
            <p:cNvPr id="86" name="Oval 85"/>
            <p:cNvSpPr/>
            <p:nvPr/>
          </p:nvSpPr>
          <p:spPr>
            <a:xfrm>
              <a:off x="11855" y="4217"/>
              <a:ext cx="120" cy="125"/>
            </a:xfrm>
            <a:prstGeom prst="ellipse">
              <a:avLst/>
            </a:prstGeom>
            <a:solidFill>
              <a:srgbClr val="C00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p>
              <a:pPr algn="ctr"/>
              <a:endParaRPr lang="en-US"/>
            </a:p>
          </p:txBody>
        </p:sp>
        <p:sp>
          <p:nvSpPr>
            <p:cNvPr id="87" name="Text Box 86"/>
            <p:cNvSpPr txBox="1"/>
            <p:nvPr/>
          </p:nvSpPr>
          <p:spPr>
            <a:xfrm>
              <a:off x="11836" y="4003"/>
              <a:ext cx="488" cy="58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p>
              <a:r>
                <a:rPr lang="en-US" b="1">
                  <a:solidFill>
                    <a:srgbClr val="881806"/>
                  </a:solidFill>
                  <a:latin typeface="Arial" panose="020B0604020202020204" pitchFamily="34" charset="0"/>
                </a:rPr>
                <a:t>3</a:t>
              </a:r>
              <a:endParaRPr lang="en-US" b="1">
                <a:solidFill>
                  <a:srgbClr val="881806"/>
                </a:solidFill>
                <a:latin typeface="Arial" panose="020B0604020202020204" pitchFamily="34" charset="0"/>
              </a:endParaRPr>
            </a:p>
          </p:txBody>
        </p:sp>
      </p:grpSp>
      <p:grpSp>
        <p:nvGrpSpPr>
          <p:cNvPr id="88" name="Group 87"/>
          <p:cNvGrpSpPr/>
          <p:nvPr/>
        </p:nvGrpSpPr>
        <p:grpSpPr>
          <a:xfrm>
            <a:off x="9386570" y="3723640"/>
            <a:ext cx="309880" cy="368300"/>
            <a:chOff x="11836" y="4003"/>
            <a:chExt cx="488" cy="580"/>
          </a:xfrm>
        </p:grpSpPr>
        <p:sp>
          <p:nvSpPr>
            <p:cNvPr id="89" name="Oval 88"/>
            <p:cNvSpPr/>
            <p:nvPr/>
          </p:nvSpPr>
          <p:spPr>
            <a:xfrm>
              <a:off x="11855" y="4217"/>
              <a:ext cx="120" cy="125"/>
            </a:xfrm>
            <a:prstGeom prst="ellipse">
              <a:avLst/>
            </a:prstGeom>
            <a:solidFill>
              <a:srgbClr val="C00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p>
              <a:pPr algn="ctr"/>
              <a:endParaRPr lang="en-US"/>
            </a:p>
          </p:txBody>
        </p:sp>
        <p:sp>
          <p:nvSpPr>
            <p:cNvPr id="90" name="Text Box 89"/>
            <p:cNvSpPr txBox="1"/>
            <p:nvPr/>
          </p:nvSpPr>
          <p:spPr>
            <a:xfrm>
              <a:off x="11836" y="4003"/>
              <a:ext cx="488" cy="58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p>
              <a:r>
                <a:rPr lang="en-US" b="1">
                  <a:solidFill>
                    <a:srgbClr val="881806"/>
                  </a:solidFill>
                  <a:latin typeface="Arial" panose="020B0604020202020204" pitchFamily="34" charset="0"/>
                </a:rPr>
                <a:t>2</a:t>
              </a:r>
              <a:endParaRPr lang="en-US" b="1">
                <a:solidFill>
                  <a:srgbClr val="881806"/>
                </a:solidFill>
                <a:latin typeface="Arial" panose="020B0604020202020204" pitchFamily="34" charset="0"/>
              </a:endParaRPr>
            </a:p>
          </p:txBody>
        </p:sp>
      </p:grpSp>
      <p:grpSp>
        <p:nvGrpSpPr>
          <p:cNvPr id="91" name="Group 90"/>
          <p:cNvGrpSpPr/>
          <p:nvPr/>
        </p:nvGrpSpPr>
        <p:grpSpPr>
          <a:xfrm>
            <a:off x="8505825" y="4848225"/>
            <a:ext cx="309880" cy="368300"/>
            <a:chOff x="11836" y="4003"/>
            <a:chExt cx="488" cy="580"/>
          </a:xfrm>
        </p:grpSpPr>
        <p:sp>
          <p:nvSpPr>
            <p:cNvPr id="92" name="Oval 91"/>
            <p:cNvSpPr/>
            <p:nvPr/>
          </p:nvSpPr>
          <p:spPr>
            <a:xfrm>
              <a:off x="11855" y="4217"/>
              <a:ext cx="120" cy="125"/>
            </a:xfrm>
            <a:prstGeom prst="ellipse">
              <a:avLst/>
            </a:prstGeom>
            <a:solidFill>
              <a:srgbClr val="C00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p>
              <a:pPr algn="ctr"/>
              <a:endParaRPr lang="en-US"/>
            </a:p>
          </p:txBody>
        </p:sp>
        <p:sp>
          <p:nvSpPr>
            <p:cNvPr id="93" name="Text Box 92"/>
            <p:cNvSpPr txBox="1"/>
            <p:nvPr/>
          </p:nvSpPr>
          <p:spPr>
            <a:xfrm>
              <a:off x="11836" y="4003"/>
              <a:ext cx="488" cy="58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p>
              <a:r>
                <a:rPr lang="en-US" b="1">
                  <a:solidFill>
                    <a:srgbClr val="881806"/>
                  </a:solidFill>
                  <a:latin typeface="Arial" panose="020B0604020202020204" pitchFamily="34" charset="0"/>
                </a:rPr>
                <a:t>6</a:t>
              </a:r>
              <a:endParaRPr lang="en-US" b="1">
                <a:solidFill>
                  <a:srgbClr val="881806"/>
                </a:solidFill>
                <a:latin typeface="Arial" panose="020B0604020202020204" pitchFamily="34" charset="0"/>
              </a:endParaRPr>
            </a:p>
          </p:txBody>
        </p:sp>
      </p:grpSp>
      <p:grpSp>
        <p:nvGrpSpPr>
          <p:cNvPr id="94" name="Group 93"/>
          <p:cNvGrpSpPr/>
          <p:nvPr/>
        </p:nvGrpSpPr>
        <p:grpSpPr>
          <a:xfrm>
            <a:off x="8856980" y="3693795"/>
            <a:ext cx="309880" cy="368300"/>
            <a:chOff x="11845" y="4012"/>
            <a:chExt cx="488" cy="580"/>
          </a:xfrm>
        </p:grpSpPr>
        <p:sp>
          <p:nvSpPr>
            <p:cNvPr id="95" name="Oval 94"/>
            <p:cNvSpPr/>
            <p:nvPr/>
          </p:nvSpPr>
          <p:spPr>
            <a:xfrm>
              <a:off x="11855" y="4217"/>
              <a:ext cx="120" cy="125"/>
            </a:xfrm>
            <a:prstGeom prst="ellipse">
              <a:avLst/>
            </a:prstGeom>
            <a:solidFill>
              <a:srgbClr val="C00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p>
              <a:pPr algn="ctr"/>
              <a:endParaRPr lang="en-US"/>
            </a:p>
          </p:txBody>
        </p:sp>
        <p:sp>
          <p:nvSpPr>
            <p:cNvPr id="96" name="Text Box 95"/>
            <p:cNvSpPr txBox="1"/>
            <p:nvPr/>
          </p:nvSpPr>
          <p:spPr>
            <a:xfrm>
              <a:off x="11845" y="4012"/>
              <a:ext cx="488" cy="58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p>
              <a:r>
                <a:rPr lang="en-US" b="1">
                  <a:solidFill>
                    <a:srgbClr val="881806"/>
                  </a:solidFill>
                  <a:latin typeface="Arial" panose="020B0604020202020204" pitchFamily="34" charset="0"/>
                </a:rPr>
                <a:t>5</a:t>
              </a:r>
              <a:endParaRPr lang="en-US" b="1">
                <a:solidFill>
                  <a:srgbClr val="881806"/>
                </a:solidFill>
                <a:latin typeface="Arial" panose="020B0604020202020204" pitchFamily="34" charset="0"/>
              </a:endParaRPr>
            </a:p>
          </p:txBody>
        </p:sp>
      </p:grpSp>
      <p:grpSp>
        <p:nvGrpSpPr>
          <p:cNvPr id="97" name="Group 96"/>
          <p:cNvGrpSpPr/>
          <p:nvPr/>
        </p:nvGrpSpPr>
        <p:grpSpPr>
          <a:xfrm>
            <a:off x="8688705" y="2695575"/>
            <a:ext cx="309880" cy="368300"/>
            <a:chOff x="11845" y="4012"/>
            <a:chExt cx="488" cy="580"/>
          </a:xfrm>
        </p:grpSpPr>
        <p:sp>
          <p:nvSpPr>
            <p:cNvPr id="98" name="Oval 97"/>
            <p:cNvSpPr/>
            <p:nvPr/>
          </p:nvSpPr>
          <p:spPr>
            <a:xfrm>
              <a:off x="11855" y="4217"/>
              <a:ext cx="120" cy="125"/>
            </a:xfrm>
            <a:prstGeom prst="ellipse">
              <a:avLst/>
            </a:prstGeom>
            <a:solidFill>
              <a:srgbClr val="C00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p>
              <a:pPr algn="ctr"/>
              <a:endParaRPr lang="en-US"/>
            </a:p>
          </p:txBody>
        </p:sp>
        <p:sp>
          <p:nvSpPr>
            <p:cNvPr id="99" name="Text Box 98"/>
            <p:cNvSpPr txBox="1"/>
            <p:nvPr/>
          </p:nvSpPr>
          <p:spPr>
            <a:xfrm>
              <a:off x="11845" y="4012"/>
              <a:ext cx="488" cy="58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p>
              <a:r>
                <a:rPr lang="en-US" b="1">
                  <a:solidFill>
                    <a:srgbClr val="881806"/>
                  </a:solidFill>
                  <a:latin typeface="Arial" panose="020B0604020202020204" pitchFamily="34" charset="0"/>
                </a:rPr>
                <a:t>4</a:t>
              </a:r>
              <a:endParaRPr lang="en-US" b="1">
                <a:solidFill>
                  <a:srgbClr val="881806"/>
                </a:solidFill>
                <a:latin typeface="Arial" panose="020B0604020202020204" pitchFamily="34" charset="0"/>
              </a:endParaRPr>
            </a:p>
          </p:txBody>
        </p:sp>
      </p:grpSp>
      <p:sp>
        <p:nvSpPr>
          <p:cNvPr id="164" name="Freeform 163"/>
          <p:cNvSpPr/>
          <p:nvPr/>
        </p:nvSpPr>
        <p:spPr>
          <a:xfrm>
            <a:off x="7344880" y="2134235"/>
            <a:ext cx="741868" cy="4361815"/>
          </a:xfrm>
          <a:custGeom>
            <a:avLst/>
            <a:gdLst>
              <a:gd name="connsiteX0" fmla="*/ 192 w 1168"/>
              <a:gd name="connsiteY0" fmla="*/ 278 h 6869"/>
              <a:gd name="connsiteX1" fmla="*/ 565 w 1168"/>
              <a:gd name="connsiteY1" fmla="*/ 622 h 6869"/>
              <a:gd name="connsiteX2" fmla="*/ 834 w 1168"/>
              <a:gd name="connsiteY2" fmla="*/ 0 h 6869"/>
              <a:gd name="connsiteX3" fmla="*/ 610 w 1168"/>
              <a:gd name="connsiteY3" fmla="*/ 1540 h 6869"/>
              <a:gd name="connsiteX4" fmla="*/ 753 w 1168"/>
              <a:gd name="connsiteY4" fmla="*/ 3665 h 6869"/>
              <a:gd name="connsiteX5" fmla="*/ 1095 w 1168"/>
              <a:gd name="connsiteY5" fmla="*/ 6869 h 6869"/>
              <a:gd name="connsiteX6" fmla="*/ 635 w 1168"/>
              <a:gd name="connsiteY6" fmla="*/ 4550 h 6869"/>
              <a:gd name="connsiteX7" fmla="*/ 71 w 1168"/>
              <a:gd name="connsiteY7" fmla="*/ 2832 h 6869"/>
              <a:gd name="connsiteX8" fmla="*/ 297 w 1168"/>
              <a:gd name="connsiteY8" fmla="*/ 1182 h 6869"/>
              <a:gd name="connsiteX9" fmla="*/ 192 w 1168"/>
              <a:gd name="connsiteY9" fmla="*/ 278 h 686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1168" h="6869">
                <a:moveTo>
                  <a:pt x="192" y="278"/>
                </a:moveTo>
                <a:cubicBezTo>
                  <a:pt x="286" y="510"/>
                  <a:pt x="376" y="617"/>
                  <a:pt x="565" y="622"/>
                </a:cubicBezTo>
                <a:cubicBezTo>
                  <a:pt x="744" y="580"/>
                  <a:pt x="803" y="354"/>
                  <a:pt x="834" y="0"/>
                </a:cubicBezTo>
                <a:cubicBezTo>
                  <a:pt x="1021" y="668"/>
                  <a:pt x="790" y="1122"/>
                  <a:pt x="610" y="1540"/>
                </a:cubicBezTo>
                <a:cubicBezTo>
                  <a:pt x="53" y="2600"/>
                  <a:pt x="526" y="3061"/>
                  <a:pt x="753" y="3665"/>
                </a:cubicBezTo>
                <a:cubicBezTo>
                  <a:pt x="1276" y="4790"/>
                  <a:pt x="1195" y="5796"/>
                  <a:pt x="1095" y="6869"/>
                </a:cubicBezTo>
                <a:cubicBezTo>
                  <a:pt x="1190" y="5432"/>
                  <a:pt x="1126" y="5218"/>
                  <a:pt x="635" y="4550"/>
                </a:cubicBezTo>
                <a:cubicBezTo>
                  <a:pt x="326" y="4193"/>
                  <a:pt x="-188" y="3865"/>
                  <a:pt x="71" y="2832"/>
                </a:cubicBezTo>
                <a:cubicBezTo>
                  <a:pt x="267" y="2223"/>
                  <a:pt x="517" y="2058"/>
                  <a:pt x="297" y="1182"/>
                </a:cubicBezTo>
                <a:cubicBezTo>
                  <a:pt x="244" y="893"/>
                  <a:pt x="181" y="592"/>
                  <a:pt x="192" y="278"/>
                </a:cubicBezTo>
                <a:close/>
              </a:path>
            </a:pathLst>
          </a:cu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en-US"/>
          </a:p>
        </p:txBody>
      </p:sp>
      <p:sp>
        <p:nvSpPr>
          <p:cNvPr id="181" name="Freeform 180"/>
          <p:cNvSpPr/>
          <p:nvPr/>
        </p:nvSpPr>
        <p:spPr>
          <a:xfrm>
            <a:off x="6307465" y="1417320"/>
            <a:ext cx="969837" cy="5240655"/>
          </a:xfrm>
          <a:custGeom>
            <a:avLst/>
            <a:gdLst>
              <a:gd name="connsiteX0" fmla="*/ 135 w 1527"/>
              <a:gd name="connsiteY0" fmla="*/ 0 h 8253"/>
              <a:gd name="connsiteX1" fmla="*/ 772 w 1527"/>
              <a:gd name="connsiteY1" fmla="*/ 100 h 8253"/>
              <a:gd name="connsiteX2" fmla="*/ 990 w 1527"/>
              <a:gd name="connsiteY2" fmla="*/ 1545 h 8253"/>
              <a:gd name="connsiteX3" fmla="*/ 977 w 1527"/>
              <a:gd name="connsiteY3" fmla="*/ 3994 h 8253"/>
              <a:gd name="connsiteX4" fmla="*/ 1257 w 1527"/>
              <a:gd name="connsiteY4" fmla="*/ 5784 h 8253"/>
              <a:gd name="connsiteX5" fmla="*/ 1312 w 1527"/>
              <a:gd name="connsiteY5" fmla="*/ 8253 h 8253"/>
              <a:gd name="connsiteX6" fmla="*/ 86 w 1527"/>
              <a:gd name="connsiteY6" fmla="*/ 8210 h 8253"/>
              <a:gd name="connsiteX7" fmla="*/ 11 w 1527"/>
              <a:gd name="connsiteY7" fmla="*/ 5289 h 8253"/>
              <a:gd name="connsiteX8" fmla="*/ 167 w 1527"/>
              <a:gd name="connsiteY8" fmla="*/ 2593 h 8253"/>
              <a:gd name="connsiteX9" fmla="*/ 55 w 1527"/>
              <a:gd name="connsiteY9" fmla="*/ 700 h 8253"/>
              <a:gd name="connsiteX10" fmla="*/ 135 w 1527"/>
              <a:gd name="connsiteY10" fmla="*/ 0 h 825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</a:cxnLst>
            <a:rect l="l" t="t" r="r" b="b"/>
            <a:pathLst>
              <a:path w="1527" h="8253">
                <a:moveTo>
                  <a:pt x="135" y="0"/>
                </a:moveTo>
                <a:cubicBezTo>
                  <a:pt x="380" y="86"/>
                  <a:pt x="552" y="67"/>
                  <a:pt x="772" y="100"/>
                </a:cubicBezTo>
                <a:cubicBezTo>
                  <a:pt x="666" y="903"/>
                  <a:pt x="822" y="1228"/>
                  <a:pt x="990" y="1545"/>
                </a:cubicBezTo>
                <a:cubicBezTo>
                  <a:pt x="1556" y="2652"/>
                  <a:pt x="1196" y="3273"/>
                  <a:pt x="977" y="3994"/>
                </a:cubicBezTo>
                <a:cubicBezTo>
                  <a:pt x="623" y="4999"/>
                  <a:pt x="940" y="5343"/>
                  <a:pt x="1257" y="5784"/>
                </a:cubicBezTo>
                <a:cubicBezTo>
                  <a:pt x="1742" y="6598"/>
                  <a:pt x="1455" y="7438"/>
                  <a:pt x="1312" y="8253"/>
                </a:cubicBezTo>
                <a:cubicBezTo>
                  <a:pt x="903" y="8239"/>
                  <a:pt x="484" y="8247"/>
                  <a:pt x="86" y="8210"/>
                </a:cubicBezTo>
                <a:cubicBezTo>
                  <a:pt x="65" y="7246"/>
                  <a:pt x="-32" y="6098"/>
                  <a:pt x="11" y="5289"/>
                </a:cubicBezTo>
                <a:cubicBezTo>
                  <a:pt x="55" y="4407"/>
                  <a:pt x="341" y="3959"/>
                  <a:pt x="167" y="2593"/>
                </a:cubicBezTo>
                <a:cubicBezTo>
                  <a:pt x="92" y="1990"/>
                  <a:pt x="-45" y="1397"/>
                  <a:pt x="55" y="700"/>
                </a:cubicBezTo>
                <a:lnTo>
                  <a:pt x="135" y="0"/>
                </a:lnTo>
                <a:close/>
              </a:path>
            </a:pathLst>
          </a:cu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en-US"/>
          </a:p>
        </p:txBody>
      </p:sp>
      <p:sp>
        <p:nvSpPr>
          <p:cNvPr id="80" name="Text Box 79"/>
          <p:cNvSpPr txBox="1"/>
          <p:nvPr/>
        </p:nvSpPr>
        <p:spPr>
          <a:xfrm>
            <a:off x="7176135" y="2449195"/>
            <a:ext cx="676910" cy="521970"/>
          </a:xfrm>
          <a:prstGeom prst="rect">
            <a:avLst/>
          </a:prstGeom>
          <a:noFill/>
        </p:spPr>
        <p:txBody>
          <a:bodyPr wrap="none" rtlCol="0">
            <a:spAutoFit/>
          </a:bodyPr>
          <a:p>
            <a:r>
              <a:rPr lang="en-US" sz="2800" b="1">
                <a:solidFill>
                  <a:schemeClr val="bg1"/>
                </a:solidFill>
                <a:latin typeface="Arial" panose="020B0604020202020204" pitchFamily="34" charset="0"/>
              </a:rPr>
              <a:t>2 2</a:t>
            </a:r>
            <a:endParaRPr lang="en-US" sz="2800" b="1">
              <a:solidFill>
                <a:schemeClr val="bg1"/>
              </a:solidFill>
              <a:latin typeface="Arial" panose="020B0604020202020204" pitchFamily="34" charset="0"/>
            </a:endParaRPr>
          </a:p>
        </p:txBody>
      </p:sp>
      <p:sp>
        <p:nvSpPr>
          <p:cNvPr id="186" name="Freeform 185"/>
          <p:cNvSpPr/>
          <p:nvPr/>
        </p:nvSpPr>
        <p:spPr>
          <a:xfrm>
            <a:off x="6906748" y="2409825"/>
            <a:ext cx="141117" cy="2611755"/>
          </a:xfrm>
          <a:custGeom>
            <a:avLst/>
            <a:gdLst>
              <a:gd name="connsiteX0" fmla="*/ 80 w 222"/>
              <a:gd name="connsiteY0" fmla="*/ 0 h 4113"/>
              <a:gd name="connsiteX1" fmla="*/ 222 w 222"/>
              <a:gd name="connsiteY1" fmla="*/ 4113 h 411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 w="222" h="4113">
                <a:moveTo>
                  <a:pt x="80" y="0"/>
                </a:moveTo>
                <a:cubicBezTo>
                  <a:pt x="-140" y="1810"/>
                  <a:pt x="155" y="2993"/>
                  <a:pt x="222" y="4113"/>
                </a:cubicBezTo>
              </a:path>
            </a:pathLst>
          </a:custGeom>
          <a:noFill/>
          <a:ln w="12700">
            <a:solidFill>
              <a:schemeClr val="accent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en-US"/>
          </a:p>
        </p:txBody>
      </p:sp>
      <p:grpSp>
        <p:nvGrpSpPr>
          <p:cNvPr id="100" name="Group 99"/>
          <p:cNvGrpSpPr/>
          <p:nvPr/>
        </p:nvGrpSpPr>
        <p:grpSpPr>
          <a:xfrm>
            <a:off x="7505065" y="2712720"/>
            <a:ext cx="309880" cy="368300"/>
            <a:chOff x="11845" y="4012"/>
            <a:chExt cx="488" cy="580"/>
          </a:xfrm>
        </p:grpSpPr>
        <p:sp>
          <p:nvSpPr>
            <p:cNvPr id="101" name="Oval 100"/>
            <p:cNvSpPr/>
            <p:nvPr/>
          </p:nvSpPr>
          <p:spPr>
            <a:xfrm>
              <a:off x="11855" y="4217"/>
              <a:ext cx="120" cy="125"/>
            </a:xfrm>
            <a:prstGeom prst="ellipse">
              <a:avLst/>
            </a:prstGeom>
            <a:solidFill>
              <a:srgbClr val="C00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p>
              <a:pPr algn="ctr"/>
              <a:endParaRPr lang="en-US"/>
            </a:p>
          </p:txBody>
        </p:sp>
        <p:sp>
          <p:nvSpPr>
            <p:cNvPr id="102" name="Text Box 101"/>
            <p:cNvSpPr txBox="1"/>
            <p:nvPr/>
          </p:nvSpPr>
          <p:spPr>
            <a:xfrm>
              <a:off x="11845" y="4012"/>
              <a:ext cx="488" cy="58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p>
              <a:r>
                <a:rPr lang="en-US" b="1">
                  <a:solidFill>
                    <a:srgbClr val="881806"/>
                  </a:solidFill>
                  <a:latin typeface="Arial" panose="020B0604020202020204" pitchFamily="34" charset="0"/>
                </a:rPr>
                <a:t>4</a:t>
              </a:r>
              <a:endParaRPr lang="en-US" b="1">
                <a:solidFill>
                  <a:srgbClr val="881806"/>
                </a:solidFill>
                <a:latin typeface="Arial" panose="020B0604020202020204" pitchFamily="34" charset="0"/>
              </a:endParaRPr>
            </a:p>
          </p:txBody>
        </p:sp>
      </p:grpSp>
      <p:grpSp>
        <p:nvGrpSpPr>
          <p:cNvPr id="109" name="Group 108"/>
          <p:cNvGrpSpPr/>
          <p:nvPr/>
        </p:nvGrpSpPr>
        <p:grpSpPr>
          <a:xfrm>
            <a:off x="6906895" y="2276475"/>
            <a:ext cx="309880" cy="368300"/>
            <a:chOff x="11845" y="4012"/>
            <a:chExt cx="488" cy="580"/>
          </a:xfrm>
        </p:grpSpPr>
        <p:sp>
          <p:nvSpPr>
            <p:cNvPr id="110" name="Oval 109"/>
            <p:cNvSpPr/>
            <p:nvPr/>
          </p:nvSpPr>
          <p:spPr>
            <a:xfrm>
              <a:off x="11855" y="4217"/>
              <a:ext cx="120" cy="125"/>
            </a:xfrm>
            <a:prstGeom prst="ellipse">
              <a:avLst/>
            </a:prstGeom>
            <a:solidFill>
              <a:srgbClr val="C00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p>
              <a:pPr algn="ctr"/>
              <a:endParaRPr lang="en-US"/>
            </a:p>
          </p:txBody>
        </p:sp>
        <p:sp>
          <p:nvSpPr>
            <p:cNvPr id="111" name="Text Box 110"/>
            <p:cNvSpPr txBox="1"/>
            <p:nvPr/>
          </p:nvSpPr>
          <p:spPr>
            <a:xfrm>
              <a:off x="11845" y="4012"/>
              <a:ext cx="488" cy="58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p>
              <a:r>
                <a:rPr lang="en-US" b="1">
                  <a:solidFill>
                    <a:srgbClr val="881806"/>
                  </a:solidFill>
                  <a:latin typeface="Arial" panose="020B0604020202020204" pitchFamily="34" charset="0"/>
                </a:rPr>
                <a:t>7</a:t>
              </a:r>
              <a:endParaRPr lang="en-US" b="1">
                <a:solidFill>
                  <a:srgbClr val="881806"/>
                </a:solidFill>
                <a:latin typeface="Arial" panose="020B0604020202020204" pitchFamily="34" charset="0"/>
              </a:endParaRPr>
            </a:p>
          </p:txBody>
        </p:sp>
      </p:grpSp>
      <p:grpSp>
        <p:nvGrpSpPr>
          <p:cNvPr id="103" name="Group 102"/>
          <p:cNvGrpSpPr/>
          <p:nvPr/>
        </p:nvGrpSpPr>
        <p:grpSpPr>
          <a:xfrm>
            <a:off x="7354570" y="3745865"/>
            <a:ext cx="309880" cy="368300"/>
            <a:chOff x="11845" y="4012"/>
            <a:chExt cx="488" cy="580"/>
          </a:xfrm>
        </p:grpSpPr>
        <p:sp>
          <p:nvSpPr>
            <p:cNvPr id="104" name="Oval 103"/>
            <p:cNvSpPr/>
            <p:nvPr/>
          </p:nvSpPr>
          <p:spPr>
            <a:xfrm>
              <a:off x="11855" y="4217"/>
              <a:ext cx="120" cy="125"/>
            </a:xfrm>
            <a:prstGeom prst="ellipse">
              <a:avLst/>
            </a:prstGeom>
            <a:solidFill>
              <a:srgbClr val="C00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p>
              <a:pPr algn="ctr"/>
              <a:endParaRPr lang="en-US"/>
            </a:p>
          </p:txBody>
        </p:sp>
        <p:sp>
          <p:nvSpPr>
            <p:cNvPr id="105" name="Text Box 104"/>
            <p:cNvSpPr txBox="1"/>
            <p:nvPr/>
          </p:nvSpPr>
          <p:spPr>
            <a:xfrm>
              <a:off x="11845" y="4012"/>
              <a:ext cx="488" cy="58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p>
              <a:r>
                <a:rPr lang="en-US" b="1">
                  <a:solidFill>
                    <a:srgbClr val="881806"/>
                  </a:solidFill>
                  <a:latin typeface="Arial" panose="020B0604020202020204" pitchFamily="34" charset="0"/>
                </a:rPr>
                <a:t>5</a:t>
              </a:r>
              <a:endParaRPr lang="en-US" b="1">
                <a:solidFill>
                  <a:srgbClr val="881806"/>
                </a:solidFill>
                <a:latin typeface="Arial" panose="020B0604020202020204" pitchFamily="34" charset="0"/>
              </a:endParaRPr>
            </a:p>
          </p:txBody>
        </p:sp>
      </p:grpSp>
      <p:grpSp>
        <p:nvGrpSpPr>
          <p:cNvPr id="106" name="Group 105"/>
          <p:cNvGrpSpPr/>
          <p:nvPr/>
        </p:nvGrpSpPr>
        <p:grpSpPr>
          <a:xfrm>
            <a:off x="6883400" y="3731895"/>
            <a:ext cx="309880" cy="368300"/>
            <a:chOff x="11836" y="4003"/>
            <a:chExt cx="488" cy="580"/>
          </a:xfrm>
        </p:grpSpPr>
        <p:sp>
          <p:nvSpPr>
            <p:cNvPr id="107" name="Oval 106"/>
            <p:cNvSpPr/>
            <p:nvPr/>
          </p:nvSpPr>
          <p:spPr>
            <a:xfrm>
              <a:off x="11855" y="4217"/>
              <a:ext cx="120" cy="125"/>
            </a:xfrm>
            <a:prstGeom prst="ellipse">
              <a:avLst/>
            </a:prstGeom>
            <a:solidFill>
              <a:srgbClr val="C00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p>
              <a:pPr algn="ctr"/>
              <a:endParaRPr lang="en-US"/>
            </a:p>
          </p:txBody>
        </p:sp>
        <p:sp>
          <p:nvSpPr>
            <p:cNvPr id="108" name="Text Box 107"/>
            <p:cNvSpPr txBox="1"/>
            <p:nvPr/>
          </p:nvSpPr>
          <p:spPr>
            <a:xfrm>
              <a:off x="11836" y="4003"/>
              <a:ext cx="488" cy="58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p>
              <a:r>
                <a:rPr lang="en-US" b="1">
                  <a:solidFill>
                    <a:srgbClr val="881806"/>
                  </a:solidFill>
                  <a:latin typeface="Arial" panose="020B0604020202020204" pitchFamily="34" charset="0"/>
                </a:rPr>
                <a:t>8</a:t>
              </a:r>
              <a:endParaRPr lang="en-US" b="1">
                <a:solidFill>
                  <a:srgbClr val="881806"/>
                </a:solidFill>
                <a:latin typeface="Arial" panose="020B0604020202020204" pitchFamily="34" charset="0"/>
              </a:endParaRPr>
            </a:p>
          </p:txBody>
        </p:sp>
      </p:grpSp>
      <p:grpSp>
        <p:nvGrpSpPr>
          <p:cNvPr id="112" name="Group 111"/>
          <p:cNvGrpSpPr/>
          <p:nvPr/>
        </p:nvGrpSpPr>
        <p:grpSpPr>
          <a:xfrm>
            <a:off x="7693025" y="4828540"/>
            <a:ext cx="309880" cy="368300"/>
            <a:chOff x="11836" y="4003"/>
            <a:chExt cx="488" cy="580"/>
          </a:xfrm>
        </p:grpSpPr>
        <p:sp>
          <p:nvSpPr>
            <p:cNvPr id="113" name="Oval 112"/>
            <p:cNvSpPr/>
            <p:nvPr/>
          </p:nvSpPr>
          <p:spPr>
            <a:xfrm>
              <a:off x="11855" y="4217"/>
              <a:ext cx="120" cy="125"/>
            </a:xfrm>
            <a:prstGeom prst="ellipse">
              <a:avLst/>
            </a:prstGeom>
            <a:solidFill>
              <a:srgbClr val="C00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p>
              <a:pPr algn="ctr"/>
              <a:endParaRPr lang="en-US"/>
            </a:p>
          </p:txBody>
        </p:sp>
        <p:sp>
          <p:nvSpPr>
            <p:cNvPr id="114" name="Text Box 113"/>
            <p:cNvSpPr txBox="1"/>
            <p:nvPr/>
          </p:nvSpPr>
          <p:spPr>
            <a:xfrm>
              <a:off x="11836" y="4003"/>
              <a:ext cx="488" cy="58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p>
              <a:r>
                <a:rPr lang="en-US" b="1">
                  <a:solidFill>
                    <a:srgbClr val="881806"/>
                  </a:solidFill>
                  <a:latin typeface="Arial" panose="020B0604020202020204" pitchFamily="34" charset="0"/>
                </a:rPr>
                <a:t>6</a:t>
              </a:r>
              <a:endParaRPr lang="en-US" b="1">
                <a:solidFill>
                  <a:srgbClr val="881806"/>
                </a:solidFill>
                <a:latin typeface="Arial" panose="020B0604020202020204" pitchFamily="34" charset="0"/>
              </a:endParaRPr>
            </a:p>
          </p:txBody>
        </p:sp>
      </p:grpSp>
      <p:grpSp>
        <p:nvGrpSpPr>
          <p:cNvPr id="115" name="Group 114"/>
          <p:cNvGrpSpPr/>
          <p:nvPr/>
        </p:nvGrpSpPr>
        <p:grpSpPr>
          <a:xfrm>
            <a:off x="7002145" y="4848860"/>
            <a:ext cx="309880" cy="368300"/>
            <a:chOff x="11836" y="4003"/>
            <a:chExt cx="488" cy="580"/>
          </a:xfrm>
        </p:grpSpPr>
        <p:sp>
          <p:nvSpPr>
            <p:cNvPr id="116" name="Oval 115"/>
            <p:cNvSpPr/>
            <p:nvPr/>
          </p:nvSpPr>
          <p:spPr>
            <a:xfrm>
              <a:off x="11855" y="4217"/>
              <a:ext cx="120" cy="125"/>
            </a:xfrm>
            <a:prstGeom prst="ellipse">
              <a:avLst/>
            </a:prstGeom>
            <a:solidFill>
              <a:srgbClr val="C00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p>
              <a:pPr algn="ctr"/>
              <a:endParaRPr lang="en-US"/>
            </a:p>
          </p:txBody>
        </p:sp>
        <p:sp>
          <p:nvSpPr>
            <p:cNvPr id="117" name="Text Box 116"/>
            <p:cNvSpPr txBox="1"/>
            <p:nvPr/>
          </p:nvSpPr>
          <p:spPr>
            <a:xfrm>
              <a:off x="11836" y="4003"/>
              <a:ext cx="488" cy="58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p>
              <a:r>
                <a:rPr lang="en-US" b="1">
                  <a:solidFill>
                    <a:srgbClr val="881806"/>
                  </a:solidFill>
                  <a:latin typeface="Arial" panose="020B0604020202020204" pitchFamily="34" charset="0"/>
                </a:rPr>
                <a:t>9</a:t>
              </a:r>
              <a:endParaRPr lang="en-US" b="1">
                <a:solidFill>
                  <a:srgbClr val="881806"/>
                </a:solidFill>
                <a:latin typeface="Arial" panose="020B0604020202020204" pitchFamily="34" charset="0"/>
              </a:endParaRPr>
            </a:p>
          </p:txBody>
        </p:sp>
      </p:grpSp>
      <p:sp>
        <p:nvSpPr>
          <p:cNvPr id="162" name="Freeform 161"/>
          <p:cNvSpPr/>
          <p:nvPr/>
        </p:nvSpPr>
        <p:spPr>
          <a:xfrm>
            <a:off x="7394744" y="2478405"/>
            <a:ext cx="428978" cy="4122420"/>
          </a:xfrm>
          <a:custGeom>
            <a:avLst/>
            <a:gdLst>
              <a:gd name="connsiteX0" fmla="*/ 400 w 675"/>
              <a:gd name="connsiteY0" fmla="*/ 0 h 6492"/>
              <a:gd name="connsiteX1" fmla="*/ 31 w 675"/>
              <a:gd name="connsiteY1" fmla="*/ 1669 h 6492"/>
              <a:gd name="connsiteX2" fmla="*/ 241 w 675"/>
              <a:gd name="connsiteY2" fmla="*/ 3004 h 6492"/>
              <a:gd name="connsiteX3" fmla="*/ 676 w 675"/>
              <a:gd name="connsiteY3" fmla="*/ 6492 h 649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676" h="6492">
                <a:moveTo>
                  <a:pt x="400" y="0"/>
                </a:moveTo>
                <a:cubicBezTo>
                  <a:pt x="272" y="503"/>
                  <a:pt x="56" y="1181"/>
                  <a:pt x="31" y="1669"/>
                </a:cubicBezTo>
                <a:cubicBezTo>
                  <a:pt x="-70" y="2389"/>
                  <a:pt x="100" y="2603"/>
                  <a:pt x="241" y="3004"/>
                </a:cubicBezTo>
                <a:cubicBezTo>
                  <a:pt x="803" y="4391"/>
                  <a:pt x="642" y="5644"/>
                  <a:pt x="676" y="6492"/>
                </a:cubicBezTo>
              </a:path>
            </a:pathLst>
          </a:custGeom>
          <a:noFill/>
          <a:ln w="12700">
            <a:solidFill>
              <a:schemeClr val="accent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en-US"/>
          </a:p>
        </p:txBody>
      </p:sp>
      <p:sp>
        <p:nvSpPr>
          <p:cNvPr id="56" name="Freeform 55"/>
          <p:cNvSpPr/>
          <p:nvPr/>
        </p:nvSpPr>
        <p:spPr>
          <a:xfrm>
            <a:off x="6453505" y="1239520"/>
            <a:ext cx="495935" cy="46449"/>
          </a:xfrm>
          <a:custGeom>
            <a:avLst/>
            <a:gdLst>
              <a:gd name="connsiteX0" fmla="*/ 0 w 781"/>
              <a:gd name="connsiteY0" fmla="*/ 0 h 73"/>
              <a:gd name="connsiteX1" fmla="*/ 379 w 781"/>
              <a:gd name="connsiteY1" fmla="*/ 71 h 73"/>
              <a:gd name="connsiteX2" fmla="*/ 781 w 781"/>
              <a:gd name="connsiteY2" fmla="*/ 55 h 7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781" h="73">
                <a:moveTo>
                  <a:pt x="0" y="0"/>
                </a:moveTo>
                <a:cubicBezTo>
                  <a:pt x="63" y="12"/>
                  <a:pt x="249" y="62"/>
                  <a:pt x="379" y="71"/>
                </a:cubicBezTo>
                <a:cubicBezTo>
                  <a:pt x="509" y="80"/>
                  <a:pt x="714" y="58"/>
                  <a:pt x="781" y="55"/>
                </a:cubicBezTo>
              </a:path>
            </a:pathLst>
          </a:custGeom>
          <a:noFill/>
          <a:ln w="38100">
            <a:solidFill>
              <a:schemeClr val="tx2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en-US"/>
          </a:p>
        </p:txBody>
      </p:sp>
      <p:sp>
        <p:nvSpPr>
          <p:cNvPr id="81" name="Text Box 80"/>
          <p:cNvSpPr txBox="1"/>
          <p:nvPr/>
        </p:nvSpPr>
        <p:spPr>
          <a:xfrm>
            <a:off x="6425565" y="1588770"/>
            <a:ext cx="676910" cy="521970"/>
          </a:xfrm>
          <a:prstGeom prst="rect">
            <a:avLst/>
          </a:prstGeom>
          <a:noFill/>
        </p:spPr>
        <p:txBody>
          <a:bodyPr wrap="none" rtlCol="0">
            <a:spAutoFit/>
          </a:bodyPr>
          <a:p>
            <a:r>
              <a:rPr lang="en-US" sz="2800" b="1">
                <a:solidFill>
                  <a:schemeClr val="bg1"/>
                </a:solidFill>
                <a:latin typeface="Arial" panose="020B0604020202020204" pitchFamily="34" charset="0"/>
              </a:rPr>
              <a:t>3 3</a:t>
            </a:r>
            <a:endParaRPr lang="en-US" sz="2800" b="1">
              <a:solidFill>
                <a:schemeClr val="bg1"/>
              </a:solidFill>
              <a:latin typeface="Arial" panose="020B0604020202020204" pitchFamily="34" charset="0"/>
            </a:endParaRPr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>
          <a:xfrm>
            <a:off x="111125" y="-79375"/>
            <a:ext cx="10515600" cy="812165"/>
          </a:xfrm>
        </p:spPr>
        <p:txBody>
          <a:bodyPr>
            <a:normAutofit fontScale="90000"/>
          </a:bodyPr>
          <a:p>
            <a:pPr algn="l"/>
            <a:r>
              <a:rPr lang="en-US" sz="4000" b="1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Arial Black" panose="020B0A04020102020204" charset="0"/>
                <a:sym typeface="+mn-ea"/>
              </a:rPr>
              <a:t>3. Qui trình thiết kế rập áo đầm biến kiểu</a:t>
            </a:r>
            <a:endParaRPr lang="en-US" sz="4000" b="1"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Arial Black" panose="020B0A04020102020204" charset="0"/>
              <a:sym typeface="+mn-ea"/>
            </a:endParaRPr>
          </a:p>
        </p:txBody>
      </p:sp>
      <p:cxnSp>
        <p:nvCxnSpPr>
          <p:cNvPr id="4" name="Straight Connector 3"/>
          <p:cNvCxnSpPr/>
          <p:nvPr/>
        </p:nvCxnSpPr>
        <p:spPr>
          <a:xfrm>
            <a:off x="-76200" y="680085"/>
            <a:ext cx="12378055" cy="0"/>
          </a:xfrm>
          <a:prstGeom prst="line">
            <a:avLst/>
          </a:prstGeom>
          <a:ln w="38100">
            <a:solidFill>
              <a:srgbClr val="FD471D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1000"/>
                                        <p:tgtEl>
                                          <p:spTgt spid="1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8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8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0" dur="10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3" dur="1000"/>
                                        <p:tgtEl>
                                          <p:spTgt spid="1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6" dur="1000"/>
                                        <p:tgtEl>
                                          <p:spTgt spid="1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0" grpId="0" bldLvl="0" animBg="1"/>
      <p:bldP spid="79" grpId="0"/>
      <p:bldP spid="80" grpId="0"/>
      <p:bldP spid="81" grpId="0"/>
      <p:bldP spid="58" grpId="0" bldLvl="0" animBg="1"/>
      <p:bldP spid="164" grpId="0" bldLvl="0" animBg="1"/>
      <p:bldP spid="181" grpId="0" bldLvl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5" name="Rectangle 4"/>
          <p:cNvSpPr/>
          <p:nvPr/>
        </p:nvSpPr>
        <p:spPr>
          <a:xfrm>
            <a:off x="-21590" y="-78740"/>
            <a:ext cx="12291695" cy="6995795"/>
          </a:xfrm>
          <a:prstGeom prst="rect">
            <a:avLst/>
          </a:prstGeom>
          <a:solidFill>
            <a:srgbClr val="FFE8E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en-US"/>
          </a:p>
        </p:txBody>
      </p:sp>
      <p:sp>
        <p:nvSpPr>
          <p:cNvPr id="156" name="Freeform 155"/>
          <p:cNvSpPr/>
          <p:nvPr/>
        </p:nvSpPr>
        <p:spPr>
          <a:xfrm rot="5400000">
            <a:off x="6149340" y="-1341120"/>
            <a:ext cx="2350770" cy="8110220"/>
          </a:xfrm>
          <a:custGeom>
            <a:avLst/>
            <a:gdLst>
              <a:gd name="connsiteX0" fmla="*/ 2394 w 2435"/>
              <a:gd name="connsiteY0" fmla="*/ 319 h 8400"/>
              <a:gd name="connsiteX1" fmla="*/ 2421 w 2435"/>
              <a:gd name="connsiteY1" fmla="*/ 1357 h 8400"/>
              <a:gd name="connsiteX2" fmla="*/ 2347 w 2435"/>
              <a:gd name="connsiteY2" fmla="*/ 3944 h 8400"/>
              <a:gd name="connsiteX3" fmla="*/ 2391 w 2435"/>
              <a:gd name="connsiteY3" fmla="*/ 8348 h 8400"/>
              <a:gd name="connsiteX4" fmla="*/ 0 w 2435"/>
              <a:gd name="connsiteY4" fmla="*/ 8220 h 8400"/>
              <a:gd name="connsiteX5" fmla="*/ 476 w 2435"/>
              <a:gd name="connsiteY5" fmla="*/ 4543 h 8400"/>
              <a:gd name="connsiteX6" fmla="*/ 246 w 2435"/>
              <a:gd name="connsiteY6" fmla="*/ 1871 h 8400"/>
              <a:gd name="connsiteX7" fmla="*/ 331 w 2435"/>
              <a:gd name="connsiteY7" fmla="*/ 521 h 8400"/>
              <a:gd name="connsiteX8" fmla="*/ 1254 w 2435"/>
              <a:gd name="connsiteY8" fmla="*/ 0 h 8400"/>
              <a:gd name="connsiteX9" fmla="*/ 2394 w 2435"/>
              <a:gd name="connsiteY9" fmla="*/ 319 h 84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2435" h="8400">
                <a:moveTo>
                  <a:pt x="2394" y="319"/>
                </a:moveTo>
                <a:cubicBezTo>
                  <a:pt x="2420" y="816"/>
                  <a:pt x="2455" y="973"/>
                  <a:pt x="2421" y="1357"/>
                </a:cubicBezTo>
                <a:cubicBezTo>
                  <a:pt x="2377" y="2848"/>
                  <a:pt x="2286" y="2757"/>
                  <a:pt x="2347" y="3944"/>
                </a:cubicBezTo>
                <a:cubicBezTo>
                  <a:pt x="2329" y="5328"/>
                  <a:pt x="2358" y="7128"/>
                  <a:pt x="2391" y="8348"/>
                </a:cubicBezTo>
                <a:cubicBezTo>
                  <a:pt x="1206" y="8470"/>
                  <a:pt x="688" y="8358"/>
                  <a:pt x="0" y="8220"/>
                </a:cubicBezTo>
                <a:cubicBezTo>
                  <a:pt x="-5" y="6686"/>
                  <a:pt x="194" y="5046"/>
                  <a:pt x="476" y="4543"/>
                </a:cubicBezTo>
                <a:cubicBezTo>
                  <a:pt x="960" y="3607"/>
                  <a:pt x="419" y="2413"/>
                  <a:pt x="246" y="1871"/>
                </a:cubicBezTo>
                <a:cubicBezTo>
                  <a:pt x="597" y="1808"/>
                  <a:pt x="553" y="918"/>
                  <a:pt x="331" y="521"/>
                </a:cubicBezTo>
                <a:lnTo>
                  <a:pt x="1254" y="0"/>
                </a:lnTo>
                <a:cubicBezTo>
                  <a:pt x="1430" y="197"/>
                  <a:pt x="1534" y="291"/>
                  <a:pt x="2394" y="319"/>
                </a:cubicBezTo>
                <a:close/>
              </a:path>
            </a:pathLst>
          </a:custGeom>
          <a:solidFill>
            <a:srgbClr val="FC978D"/>
          </a:solidFill>
          <a:ln>
            <a:solidFill>
              <a:srgbClr val="FC978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en-US"/>
          </a:p>
        </p:txBody>
      </p:sp>
      <p:sp>
        <p:nvSpPr>
          <p:cNvPr id="49" name="Rounded Rectangle 48"/>
          <p:cNvSpPr/>
          <p:nvPr/>
        </p:nvSpPr>
        <p:spPr>
          <a:xfrm>
            <a:off x="354330" y="1031875"/>
            <a:ext cx="2232025" cy="3684905"/>
          </a:xfrm>
          <a:prstGeom prst="roundRect">
            <a:avLst/>
          </a:prstGeom>
          <a:solidFill>
            <a:srgbClr val="FEB39F"/>
          </a:solidFill>
          <a:ln>
            <a:solidFill>
              <a:srgbClr val="FCB5C0"/>
            </a:solidFill>
          </a:ln>
          <a:effectLst>
            <a:innerShdw blurRad="114300">
              <a:prstClr val="black"/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marL="0" indent="0" algn="ctr">
              <a:buNone/>
            </a:pPr>
            <a:r>
              <a:rPr lang="en-US" sz="3200" b="1" i="1">
                <a:solidFill>
                  <a:schemeClr val="tx1"/>
                </a:solidFill>
                <a:latin typeface="Arial" panose="020B0604020202020204" pitchFamily="34" charset="0"/>
                <a:sym typeface="+mn-ea"/>
              </a:rPr>
              <a:t>Bước 5: </a:t>
            </a:r>
            <a:r>
              <a:rPr lang="en-US" sz="3200" b="1" i="1">
                <a:solidFill>
                  <a:srgbClr val="C00000"/>
                </a:solidFill>
                <a:latin typeface="Arial" panose="020B0604020202020204" pitchFamily="34" charset="0"/>
                <a:sym typeface="+mn-ea"/>
              </a:rPr>
              <a:t>Lấy dấu</a:t>
            </a:r>
            <a:r>
              <a:rPr lang="en-US" sz="3200">
                <a:solidFill>
                  <a:schemeClr val="tx1"/>
                </a:solidFill>
                <a:latin typeface="Arial" panose="020B0604020202020204" pitchFamily="34" charset="0"/>
                <a:sym typeface="+mn-ea"/>
              </a:rPr>
              <a:t> các đường vừa thiết kế. </a:t>
            </a:r>
            <a:endParaRPr lang="en-US" sz="3200">
              <a:solidFill>
                <a:schemeClr val="tx1"/>
              </a:solidFill>
              <a:latin typeface="Arial" panose="020B0604020202020204" pitchFamily="34" charset="0"/>
              <a:sym typeface="+mn-ea"/>
            </a:endParaRPr>
          </a:p>
        </p:txBody>
      </p:sp>
      <p:sp>
        <p:nvSpPr>
          <p:cNvPr id="170" name="Freeform 169"/>
          <p:cNvSpPr/>
          <p:nvPr/>
        </p:nvSpPr>
        <p:spPr>
          <a:xfrm rot="5400000">
            <a:off x="5923280" y="-1031240"/>
            <a:ext cx="1024255" cy="6175375"/>
          </a:xfrm>
          <a:custGeom>
            <a:avLst/>
            <a:gdLst>
              <a:gd name="connsiteX0" fmla="*/ 260 w 1061"/>
              <a:gd name="connsiteY0" fmla="*/ 0 h 6396"/>
              <a:gd name="connsiteX1" fmla="*/ 635 w 1061"/>
              <a:gd name="connsiteY1" fmla="*/ 492 h 6396"/>
              <a:gd name="connsiteX2" fmla="*/ 760 w 1061"/>
              <a:gd name="connsiteY2" fmla="*/ 2161 h 6396"/>
              <a:gd name="connsiteX3" fmla="*/ 341 w 1061"/>
              <a:gd name="connsiteY3" fmla="*/ 3832 h 6396"/>
              <a:gd name="connsiteX4" fmla="*/ 550 w 1061"/>
              <a:gd name="connsiteY4" fmla="*/ 6396 h 6396"/>
              <a:gd name="connsiteX5" fmla="*/ 0 w 1061"/>
              <a:gd name="connsiteY5" fmla="*/ 6277 h 6396"/>
              <a:gd name="connsiteX6" fmla="*/ 184 w 1061"/>
              <a:gd name="connsiteY6" fmla="*/ 3605 h 6396"/>
              <a:gd name="connsiteX7" fmla="*/ 654 w 1061"/>
              <a:gd name="connsiteY7" fmla="*/ 1997 h 6396"/>
              <a:gd name="connsiteX8" fmla="*/ 260 w 1061"/>
              <a:gd name="connsiteY8" fmla="*/ 0 h 639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1061" h="6396">
                <a:moveTo>
                  <a:pt x="260" y="0"/>
                </a:moveTo>
                <a:lnTo>
                  <a:pt x="635" y="492"/>
                </a:lnTo>
                <a:cubicBezTo>
                  <a:pt x="1314" y="1220"/>
                  <a:pt x="1046" y="1707"/>
                  <a:pt x="760" y="2161"/>
                </a:cubicBezTo>
                <a:cubicBezTo>
                  <a:pt x="131" y="2984"/>
                  <a:pt x="312" y="3278"/>
                  <a:pt x="341" y="3832"/>
                </a:cubicBezTo>
                <a:cubicBezTo>
                  <a:pt x="747" y="5036"/>
                  <a:pt x="480" y="5541"/>
                  <a:pt x="550" y="6396"/>
                </a:cubicBezTo>
                <a:lnTo>
                  <a:pt x="0" y="6277"/>
                </a:lnTo>
                <a:cubicBezTo>
                  <a:pt x="61" y="5386"/>
                  <a:pt x="-31" y="4583"/>
                  <a:pt x="184" y="3605"/>
                </a:cubicBezTo>
                <a:cubicBezTo>
                  <a:pt x="349" y="2621"/>
                  <a:pt x="660" y="2265"/>
                  <a:pt x="654" y="1997"/>
                </a:cubicBezTo>
                <a:cubicBezTo>
                  <a:pt x="623" y="1299"/>
                  <a:pt x="553" y="873"/>
                  <a:pt x="260" y="0"/>
                </a:cubicBezTo>
                <a:close/>
              </a:path>
            </a:pathLst>
          </a:custGeom>
          <a:solidFill>
            <a:srgbClr val="E21B06"/>
          </a:solidFill>
          <a:ln w="12700">
            <a:solidFill>
              <a:srgbClr val="F9341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en-US"/>
          </a:p>
        </p:txBody>
      </p:sp>
      <p:sp>
        <p:nvSpPr>
          <p:cNvPr id="71" name="Text Box 70"/>
          <p:cNvSpPr txBox="1"/>
          <p:nvPr/>
        </p:nvSpPr>
        <p:spPr>
          <a:xfrm rot="5400000">
            <a:off x="8861425" y="1755140"/>
            <a:ext cx="349250" cy="52197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en-US" sz="2800" b="1">
                <a:solidFill>
                  <a:schemeClr val="bg1"/>
                </a:solidFill>
              </a:rPr>
              <a:t>2</a:t>
            </a:r>
            <a:endParaRPr lang="en-US" sz="2800" b="1">
              <a:solidFill>
                <a:schemeClr val="bg1"/>
              </a:solidFill>
            </a:endParaRPr>
          </a:p>
        </p:txBody>
      </p:sp>
      <p:sp>
        <p:nvSpPr>
          <p:cNvPr id="110" name="Freeform 109"/>
          <p:cNvSpPr/>
          <p:nvPr/>
        </p:nvSpPr>
        <p:spPr>
          <a:xfrm>
            <a:off x="3383280" y="1744101"/>
            <a:ext cx="2535555" cy="124806"/>
          </a:xfrm>
          <a:custGeom>
            <a:avLst/>
            <a:gdLst>
              <a:gd name="connsiteX0" fmla="*/ 0 w 3993"/>
              <a:gd name="connsiteY0" fmla="*/ 4 h 196"/>
              <a:gd name="connsiteX1" fmla="*/ 3993 w 3993"/>
              <a:gd name="connsiteY1" fmla="*/ 197 h 19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 w="3993" h="197">
                <a:moveTo>
                  <a:pt x="0" y="4"/>
                </a:moveTo>
                <a:cubicBezTo>
                  <a:pt x="1444" y="-5"/>
                  <a:pt x="2751" y="-13"/>
                  <a:pt x="3993" y="197"/>
                </a:cubicBezTo>
              </a:path>
            </a:pathLst>
          </a:custGeom>
          <a:noFill/>
          <a:ln>
            <a:solidFill>
              <a:srgbClr val="88180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en-US"/>
          </a:p>
        </p:txBody>
      </p:sp>
      <p:sp>
        <p:nvSpPr>
          <p:cNvPr id="115" name="Freeform 114"/>
          <p:cNvSpPr/>
          <p:nvPr/>
        </p:nvSpPr>
        <p:spPr>
          <a:xfrm>
            <a:off x="7513320" y="2074545"/>
            <a:ext cx="1636395" cy="265238"/>
          </a:xfrm>
          <a:custGeom>
            <a:avLst/>
            <a:gdLst>
              <a:gd name="connsiteX0" fmla="*/ 0 w 2577"/>
              <a:gd name="connsiteY0" fmla="*/ 398 h 417"/>
              <a:gd name="connsiteX1" fmla="*/ 2577 w 2577"/>
              <a:gd name="connsiteY1" fmla="*/ 0 h 41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 w="2577" h="418">
                <a:moveTo>
                  <a:pt x="0" y="398"/>
                </a:moveTo>
                <a:cubicBezTo>
                  <a:pt x="1028" y="489"/>
                  <a:pt x="1773" y="249"/>
                  <a:pt x="2577" y="0"/>
                </a:cubicBezTo>
              </a:path>
            </a:pathLst>
          </a:custGeom>
          <a:noFill/>
          <a:ln>
            <a:solidFill>
              <a:srgbClr val="88180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en-US"/>
          </a:p>
        </p:txBody>
      </p:sp>
      <p:sp>
        <p:nvSpPr>
          <p:cNvPr id="117" name="Freeform 116"/>
          <p:cNvSpPr/>
          <p:nvPr/>
        </p:nvSpPr>
        <p:spPr>
          <a:xfrm>
            <a:off x="8665845" y="2216785"/>
            <a:ext cx="94615" cy="173355"/>
          </a:xfrm>
          <a:custGeom>
            <a:avLst/>
            <a:gdLst>
              <a:gd name="connisteX0" fmla="*/ 0 w 94615"/>
              <a:gd name="connsiteY0" fmla="*/ 0 h 173355"/>
              <a:gd name="connisteX1" fmla="*/ 94615 w 94615"/>
              <a:gd name="connsiteY1" fmla="*/ 173355 h 173355"/>
            </a:gdLst>
            <a:ahLst/>
            <a:cxnLst>
              <a:cxn ang="0">
                <a:pos x="connisteX0" y="connsiteY0"/>
              </a:cxn>
              <a:cxn ang="0">
                <a:pos x="connisteX1" y="connsiteY1"/>
              </a:cxn>
            </a:cxnLst>
            <a:rect l="l" t="t" r="r" b="b"/>
            <a:pathLst>
              <a:path w="94615" h="173355">
                <a:moveTo>
                  <a:pt x="0" y="0"/>
                </a:moveTo>
                <a:lnTo>
                  <a:pt x="94615" y="173355"/>
                </a:lnTo>
              </a:path>
            </a:pathLst>
          </a:custGeom>
          <a:noFill/>
          <a:ln>
            <a:solidFill>
              <a:srgbClr val="88180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en-US" b="1"/>
          </a:p>
        </p:txBody>
      </p:sp>
      <p:grpSp>
        <p:nvGrpSpPr>
          <p:cNvPr id="122" name="Group 121"/>
          <p:cNvGrpSpPr/>
          <p:nvPr/>
        </p:nvGrpSpPr>
        <p:grpSpPr>
          <a:xfrm rot="0">
            <a:off x="3264535" y="2802890"/>
            <a:ext cx="7552690" cy="1090930"/>
            <a:chOff x="5141" y="4414"/>
            <a:chExt cx="11894" cy="1718"/>
          </a:xfrm>
          <a:solidFill>
            <a:srgbClr val="E21B06"/>
          </a:solidFill>
        </p:grpSpPr>
        <p:sp>
          <p:nvSpPr>
            <p:cNvPr id="168" name="Freeform 167"/>
            <p:cNvSpPr/>
            <p:nvPr/>
          </p:nvSpPr>
          <p:spPr>
            <a:xfrm rot="5400000">
              <a:off x="10229" y="-674"/>
              <a:ext cx="1718" cy="11895"/>
            </a:xfrm>
            <a:custGeom>
              <a:avLst/>
              <a:gdLst>
                <a:gd name="connsiteX0" fmla="*/ 763 w 1717"/>
                <a:gd name="connsiteY0" fmla="*/ 0 h 11895"/>
                <a:gd name="connsiteX1" fmla="*/ 1712 w 1717"/>
                <a:gd name="connsiteY1" fmla="*/ 211 h 11895"/>
                <a:gd name="connsiteX2" fmla="*/ 1701 w 1717"/>
                <a:gd name="connsiteY2" fmla="*/ 2319 h 11895"/>
                <a:gd name="connsiteX3" fmla="*/ 1680 w 1717"/>
                <a:gd name="connsiteY3" fmla="*/ 5115 h 11895"/>
                <a:gd name="connsiteX4" fmla="*/ 1640 w 1717"/>
                <a:gd name="connsiteY4" fmla="*/ 8170 h 11895"/>
                <a:gd name="connsiteX5" fmla="*/ 1653 w 1717"/>
                <a:gd name="connsiteY5" fmla="*/ 11816 h 11895"/>
                <a:gd name="connsiteX6" fmla="*/ 705 w 1717"/>
                <a:gd name="connsiteY6" fmla="*/ 11895 h 11895"/>
                <a:gd name="connsiteX7" fmla="*/ 164 w 1717"/>
                <a:gd name="connsiteY7" fmla="*/ 7963 h 11895"/>
                <a:gd name="connsiteX8" fmla="*/ 415 w 1717"/>
                <a:gd name="connsiteY8" fmla="*/ 5377 h 11895"/>
                <a:gd name="connsiteX9" fmla="*/ 631 w 1717"/>
                <a:gd name="connsiteY9" fmla="*/ 2288 h 11895"/>
                <a:gd name="connsiteX10" fmla="*/ 763 w 1717"/>
                <a:gd name="connsiteY10" fmla="*/ 0 h 1189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1718" h="11895">
                  <a:moveTo>
                    <a:pt x="763" y="0"/>
                  </a:moveTo>
                  <a:cubicBezTo>
                    <a:pt x="1064" y="149"/>
                    <a:pt x="1084" y="187"/>
                    <a:pt x="1712" y="211"/>
                  </a:cubicBezTo>
                  <a:cubicBezTo>
                    <a:pt x="1697" y="1146"/>
                    <a:pt x="1741" y="1628"/>
                    <a:pt x="1701" y="2319"/>
                  </a:cubicBezTo>
                  <a:cubicBezTo>
                    <a:pt x="1636" y="3552"/>
                    <a:pt x="1697" y="3674"/>
                    <a:pt x="1680" y="5115"/>
                  </a:cubicBezTo>
                  <a:cubicBezTo>
                    <a:pt x="1683" y="6584"/>
                    <a:pt x="1671" y="7101"/>
                    <a:pt x="1640" y="8170"/>
                  </a:cubicBezTo>
                  <a:lnTo>
                    <a:pt x="1653" y="11816"/>
                  </a:lnTo>
                  <a:cubicBezTo>
                    <a:pt x="1210" y="11896"/>
                    <a:pt x="1031" y="11884"/>
                    <a:pt x="705" y="11895"/>
                  </a:cubicBezTo>
                  <a:cubicBezTo>
                    <a:pt x="523" y="10596"/>
                    <a:pt x="669" y="9959"/>
                    <a:pt x="164" y="7963"/>
                  </a:cubicBezTo>
                  <a:cubicBezTo>
                    <a:pt x="27" y="7186"/>
                    <a:pt x="-219" y="6502"/>
                    <a:pt x="415" y="5377"/>
                  </a:cubicBezTo>
                  <a:cubicBezTo>
                    <a:pt x="1279" y="4183"/>
                    <a:pt x="906" y="3435"/>
                    <a:pt x="631" y="2288"/>
                  </a:cubicBezTo>
                  <a:cubicBezTo>
                    <a:pt x="477" y="1420"/>
                    <a:pt x="447" y="1028"/>
                    <a:pt x="763" y="0"/>
                  </a:cubicBezTo>
                  <a:close/>
                </a:path>
              </a:pathLst>
            </a:custGeom>
            <a:grpFill/>
            <a:ln>
              <a:solidFill>
                <a:srgbClr val="F9412D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p>
              <a:pPr algn="ctr"/>
              <a:endParaRPr lang="en-US"/>
            </a:p>
          </p:txBody>
        </p:sp>
        <p:sp>
          <p:nvSpPr>
            <p:cNvPr id="108" name="Freeform 107"/>
            <p:cNvSpPr/>
            <p:nvPr/>
          </p:nvSpPr>
          <p:spPr>
            <a:xfrm>
              <a:off x="9067" y="4576"/>
              <a:ext cx="2677" cy="359"/>
            </a:xfrm>
            <a:custGeom>
              <a:avLst/>
              <a:gdLst>
                <a:gd name="connsiteX0" fmla="*/ 0 w 2677"/>
                <a:gd name="connsiteY0" fmla="*/ 0 h 359"/>
                <a:gd name="connsiteX1" fmla="*/ 2677 w 2677"/>
                <a:gd name="connsiteY1" fmla="*/ 359 h 35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2677" h="359">
                  <a:moveTo>
                    <a:pt x="0" y="0"/>
                  </a:moveTo>
                  <a:cubicBezTo>
                    <a:pt x="888" y="59"/>
                    <a:pt x="1783" y="243"/>
                    <a:pt x="2677" y="359"/>
                  </a:cubicBezTo>
                </a:path>
              </a:pathLst>
            </a:custGeom>
            <a:grpFill/>
            <a:ln>
              <a:solidFill>
                <a:srgbClr val="881806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p>
              <a:pPr algn="ctr"/>
              <a:endParaRPr lang="en-US"/>
            </a:p>
          </p:txBody>
        </p:sp>
      </p:grpSp>
      <p:sp>
        <p:nvSpPr>
          <p:cNvPr id="123" name="Text Box 122"/>
          <p:cNvSpPr txBox="1"/>
          <p:nvPr/>
        </p:nvSpPr>
        <p:spPr>
          <a:xfrm rot="5400000">
            <a:off x="10382885" y="3043555"/>
            <a:ext cx="320040" cy="52197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en-US" sz="2800" b="1">
                <a:solidFill>
                  <a:schemeClr val="bg1"/>
                </a:solidFill>
              </a:rPr>
              <a:t>1</a:t>
            </a:r>
            <a:endParaRPr lang="en-US" sz="2800" b="1">
              <a:solidFill>
                <a:schemeClr val="bg1"/>
              </a:solidFill>
            </a:endParaRPr>
          </a:p>
        </p:txBody>
      </p:sp>
      <p:cxnSp>
        <p:nvCxnSpPr>
          <p:cNvPr id="75" name="Straight Connector 74"/>
          <p:cNvCxnSpPr/>
          <p:nvPr/>
        </p:nvCxnSpPr>
        <p:spPr>
          <a:xfrm>
            <a:off x="10151110" y="3135630"/>
            <a:ext cx="635" cy="73660"/>
          </a:xfrm>
          <a:prstGeom prst="line">
            <a:avLst/>
          </a:prstGeom>
          <a:ln w="3810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7" name="Straight Connector 76"/>
          <p:cNvCxnSpPr/>
          <p:nvPr/>
        </p:nvCxnSpPr>
        <p:spPr>
          <a:xfrm>
            <a:off x="9376410" y="3208655"/>
            <a:ext cx="635" cy="73660"/>
          </a:xfrm>
          <a:prstGeom prst="line">
            <a:avLst/>
          </a:prstGeom>
          <a:ln w="3810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9" name="Straight Connector 78"/>
          <p:cNvCxnSpPr/>
          <p:nvPr/>
        </p:nvCxnSpPr>
        <p:spPr>
          <a:xfrm>
            <a:off x="8588375" y="3373120"/>
            <a:ext cx="635" cy="73660"/>
          </a:xfrm>
          <a:prstGeom prst="line">
            <a:avLst/>
          </a:prstGeom>
          <a:ln w="3810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3" name="Straight Connector 82"/>
          <p:cNvCxnSpPr/>
          <p:nvPr/>
        </p:nvCxnSpPr>
        <p:spPr>
          <a:xfrm>
            <a:off x="7042150" y="2894965"/>
            <a:ext cx="635" cy="73660"/>
          </a:xfrm>
          <a:prstGeom prst="line">
            <a:avLst/>
          </a:prstGeom>
          <a:ln w="3810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5" name="Straight Connector 84"/>
          <p:cNvCxnSpPr/>
          <p:nvPr/>
        </p:nvCxnSpPr>
        <p:spPr>
          <a:xfrm>
            <a:off x="7831455" y="3300095"/>
            <a:ext cx="635" cy="73660"/>
          </a:xfrm>
          <a:prstGeom prst="line">
            <a:avLst/>
          </a:prstGeom>
          <a:ln w="3810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7" name="Straight Connector 86"/>
          <p:cNvCxnSpPr/>
          <p:nvPr/>
        </p:nvCxnSpPr>
        <p:spPr>
          <a:xfrm>
            <a:off x="6098540" y="2837815"/>
            <a:ext cx="635" cy="73660"/>
          </a:xfrm>
          <a:prstGeom prst="line">
            <a:avLst/>
          </a:prstGeom>
          <a:ln w="3810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69" name="Freeform 168"/>
          <p:cNvSpPr/>
          <p:nvPr/>
        </p:nvSpPr>
        <p:spPr>
          <a:xfrm rot="5400000">
            <a:off x="6501130" y="-1482090"/>
            <a:ext cx="1636395" cy="8121015"/>
          </a:xfrm>
          <a:custGeom>
            <a:avLst/>
            <a:gdLst>
              <a:gd name="connsiteX0" fmla="*/ 1032 w 1695"/>
              <a:gd name="connsiteY0" fmla="*/ 16 h 8411"/>
              <a:gd name="connsiteX1" fmla="*/ 1594 w 1695"/>
              <a:gd name="connsiteY1" fmla="*/ 580 h 8411"/>
              <a:gd name="connsiteX2" fmla="*/ 1509 w 1695"/>
              <a:gd name="connsiteY2" fmla="*/ 2156 h 8411"/>
              <a:gd name="connsiteX3" fmla="*/ 1361 w 1695"/>
              <a:gd name="connsiteY3" fmla="*/ 4172 h 8411"/>
              <a:gd name="connsiteX4" fmla="*/ 1205 w 1695"/>
              <a:gd name="connsiteY4" fmla="*/ 5893 h 8411"/>
              <a:gd name="connsiteX5" fmla="*/ 1535 w 1695"/>
              <a:gd name="connsiteY5" fmla="*/ 8402 h 8411"/>
              <a:gd name="connsiteX6" fmla="*/ 274 w 1695"/>
              <a:gd name="connsiteY6" fmla="*/ 8315 h 8411"/>
              <a:gd name="connsiteX7" fmla="*/ 94 w 1695"/>
              <a:gd name="connsiteY7" fmla="*/ 5662 h 8411"/>
              <a:gd name="connsiteX8" fmla="*/ 513 w 1695"/>
              <a:gd name="connsiteY8" fmla="*/ 4103 h 8411"/>
              <a:gd name="connsiteX9" fmla="*/ 359 w 1695"/>
              <a:gd name="connsiteY9" fmla="*/ 2368 h 8411"/>
              <a:gd name="connsiteX10" fmla="*/ 0 w 1695"/>
              <a:gd name="connsiteY10" fmla="*/ 1864 h 8411"/>
              <a:gd name="connsiteX11" fmla="*/ 424 w 1695"/>
              <a:gd name="connsiteY11" fmla="*/ 1129 h 8411"/>
              <a:gd name="connsiteX12" fmla="*/ 79 w 1695"/>
              <a:gd name="connsiteY12" fmla="*/ 514 h 8411"/>
              <a:gd name="connsiteX13" fmla="*/ 1005 w 1695"/>
              <a:gd name="connsiteY13" fmla="*/ 0 h 8411"/>
              <a:gd name="connsiteX14" fmla="*/ 1032 w 1695"/>
              <a:gd name="connsiteY14" fmla="*/ 16 h 841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</a:cxnLst>
            <a:rect l="l" t="t" r="r" b="b"/>
            <a:pathLst>
              <a:path w="1695" h="8411">
                <a:moveTo>
                  <a:pt x="1032" y="16"/>
                </a:moveTo>
                <a:cubicBezTo>
                  <a:pt x="1117" y="271"/>
                  <a:pt x="1377" y="468"/>
                  <a:pt x="1594" y="580"/>
                </a:cubicBezTo>
                <a:cubicBezTo>
                  <a:pt x="1435" y="960"/>
                  <a:pt x="1334" y="1530"/>
                  <a:pt x="1509" y="2156"/>
                </a:cubicBezTo>
                <a:cubicBezTo>
                  <a:pt x="1801" y="3235"/>
                  <a:pt x="1748" y="3474"/>
                  <a:pt x="1361" y="4172"/>
                </a:cubicBezTo>
                <a:cubicBezTo>
                  <a:pt x="899" y="4929"/>
                  <a:pt x="1119" y="5445"/>
                  <a:pt x="1205" y="5893"/>
                </a:cubicBezTo>
                <a:cubicBezTo>
                  <a:pt x="1308" y="6357"/>
                  <a:pt x="1466" y="6987"/>
                  <a:pt x="1535" y="8402"/>
                </a:cubicBezTo>
                <a:cubicBezTo>
                  <a:pt x="1087" y="8434"/>
                  <a:pt x="682" y="8379"/>
                  <a:pt x="274" y="8315"/>
                </a:cubicBezTo>
                <a:cubicBezTo>
                  <a:pt x="258" y="7525"/>
                  <a:pt x="513" y="7153"/>
                  <a:pt x="94" y="5662"/>
                </a:cubicBezTo>
                <a:cubicBezTo>
                  <a:pt x="-12" y="5029"/>
                  <a:pt x="189" y="4535"/>
                  <a:pt x="513" y="4103"/>
                </a:cubicBezTo>
                <a:cubicBezTo>
                  <a:pt x="915" y="3531"/>
                  <a:pt x="990" y="3068"/>
                  <a:pt x="359" y="2368"/>
                </a:cubicBezTo>
                <a:cubicBezTo>
                  <a:pt x="226" y="2204"/>
                  <a:pt x="115" y="2020"/>
                  <a:pt x="0" y="1864"/>
                </a:cubicBezTo>
                <a:cubicBezTo>
                  <a:pt x="259" y="1872"/>
                  <a:pt x="435" y="1560"/>
                  <a:pt x="424" y="1129"/>
                </a:cubicBezTo>
                <a:cubicBezTo>
                  <a:pt x="394" y="931"/>
                  <a:pt x="376" y="652"/>
                  <a:pt x="79" y="514"/>
                </a:cubicBezTo>
                <a:lnTo>
                  <a:pt x="1005" y="0"/>
                </a:lnTo>
                <a:lnTo>
                  <a:pt x="1032" y="16"/>
                </a:lnTo>
                <a:close/>
              </a:path>
            </a:pathLst>
          </a:cu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en-US"/>
          </a:p>
        </p:txBody>
      </p:sp>
      <p:sp>
        <p:nvSpPr>
          <p:cNvPr id="111" name="Freeform 110"/>
          <p:cNvSpPr/>
          <p:nvPr/>
        </p:nvSpPr>
        <p:spPr>
          <a:xfrm>
            <a:off x="5902325" y="1869440"/>
            <a:ext cx="1624330" cy="455930"/>
          </a:xfrm>
          <a:custGeom>
            <a:avLst/>
            <a:gdLst>
              <a:gd name="connsiteX0" fmla="*/ 0 w 2558"/>
              <a:gd name="connsiteY0" fmla="*/ 0 h 718"/>
              <a:gd name="connsiteX1" fmla="*/ 2558 w 2558"/>
              <a:gd name="connsiteY1" fmla="*/ 718 h 71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 w="2558" h="718">
                <a:moveTo>
                  <a:pt x="0" y="0"/>
                </a:moveTo>
                <a:cubicBezTo>
                  <a:pt x="791" y="175"/>
                  <a:pt x="1721" y="599"/>
                  <a:pt x="2558" y="718"/>
                </a:cubicBezTo>
              </a:path>
            </a:pathLst>
          </a:custGeom>
          <a:noFill/>
          <a:ln>
            <a:solidFill>
              <a:srgbClr val="88180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en-US"/>
          </a:p>
        </p:txBody>
      </p:sp>
      <p:sp>
        <p:nvSpPr>
          <p:cNvPr id="112" name="Freeform 111"/>
          <p:cNvSpPr/>
          <p:nvPr/>
        </p:nvSpPr>
        <p:spPr>
          <a:xfrm>
            <a:off x="9142095" y="1917065"/>
            <a:ext cx="455930" cy="163830"/>
          </a:xfrm>
          <a:custGeom>
            <a:avLst/>
            <a:gdLst>
              <a:gd name="connisteX0" fmla="*/ 0 w 455930"/>
              <a:gd name="connsiteY0" fmla="*/ 163830 h 163830"/>
              <a:gd name="connisteX1" fmla="*/ 455930 w 455930"/>
              <a:gd name="connsiteY1" fmla="*/ 0 h 163830"/>
            </a:gdLst>
            <a:ahLst/>
            <a:cxnLst>
              <a:cxn ang="0">
                <a:pos x="connisteX0" y="connsiteY0"/>
              </a:cxn>
              <a:cxn ang="0">
                <a:pos x="connisteX1" y="connsiteY1"/>
              </a:cxn>
            </a:cxnLst>
            <a:rect l="l" t="t" r="r" b="b"/>
            <a:pathLst>
              <a:path w="455930" h="163830">
                <a:moveTo>
                  <a:pt x="0" y="163830"/>
                </a:moveTo>
                <a:lnTo>
                  <a:pt x="455930" y="0"/>
                </a:lnTo>
              </a:path>
            </a:pathLst>
          </a:custGeom>
          <a:noFill/>
          <a:ln>
            <a:solidFill>
              <a:srgbClr val="88180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en-US" b="1"/>
          </a:p>
        </p:txBody>
      </p:sp>
      <p:sp>
        <p:nvSpPr>
          <p:cNvPr id="118" name="Freeform 117"/>
          <p:cNvSpPr/>
          <p:nvPr/>
        </p:nvSpPr>
        <p:spPr>
          <a:xfrm>
            <a:off x="8755380" y="2390140"/>
            <a:ext cx="363220" cy="615950"/>
          </a:xfrm>
          <a:custGeom>
            <a:avLst/>
            <a:gdLst>
              <a:gd name="connisteX0" fmla="*/ 0 w 363220"/>
              <a:gd name="connsiteY0" fmla="*/ 0 h 615950"/>
              <a:gd name="connisteX1" fmla="*/ 363220 w 363220"/>
              <a:gd name="connsiteY1" fmla="*/ 615950 h 615950"/>
            </a:gdLst>
            <a:ahLst/>
            <a:cxnLst>
              <a:cxn ang="0">
                <a:pos x="connisteX0" y="connsiteY0"/>
              </a:cxn>
              <a:cxn ang="0">
                <a:pos x="connisteX1" y="connsiteY1"/>
              </a:cxn>
            </a:cxnLst>
            <a:rect l="l" t="t" r="r" b="b"/>
            <a:pathLst>
              <a:path w="363220" h="615950">
                <a:moveTo>
                  <a:pt x="0" y="0"/>
                </a:moveTo>
                <a:lnTo>
                  <a:pt x="363220" y="615950"/>
                </a:lnTo>
              </a:path>
            </a:pathLst>
          </a:custGeom>
          <a:noFill/>
          <a:ln>
            <a:solidFill>
              <a:srgbClr val="88180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en-US" b="1"/>
          </a:p>
        </p:txBody>
      </p:sp>
      <p:sp>
        <p:nvSpPr>
          <p:cNvPr id="70" name="Text Box 69"/>
          <p:cNvSpPr txBox="1"/>
          <p:nvPr/>
        </p:nvSpPr>
        <p:spPr>
          <a:xfrm rot="5400000">
            <a:off x="10396220" y="2776220"/>
            <a:ext cx="320040" cy="52197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en-US" sz="2800" b="1">
                <a:solidFill>
                  <a:schemeClr val="bg1"/>
                </a:solidFill>
              </a:rPr>
              <a:t>1</a:t>
            </a:r>
            <a:endParaRPr lang="en-US" sz="2800" b="1">
              <a:solidFill>
                <a:schemeClr val="bg1"/>
              </a:solidFill>
            </a:endParaRPr>
          </a:p>
        </p:txBody>
      </p:sp>
      <p:cxnSp>
        <p:nvCxnSpPr>
          <p:cNvPr id="76" name="Straight Connector 75"/>
          <p:cNvCxnSpPr/>
          <p:nvPr/>
        </p:nvCxnSpPr>
        <p:spPr>
          <a:xfrm>
            <a:off x="10151745" y="3063240"/>
            <a:ext cx="635" cy="73660"/>
          </a:xfrm>
          <a:prstGeom prst="line">
            <a:avLst/>
          </a:prstGeom>
          <a:ln w="3810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8" name="Straight Connector 77"/>
          <p:cNvCxnSpPr/>
          <p:nvPr/>
        </p:nvCxnSpPr>
        <p:spPr>
          <a:xfrm>
            <a:off x="9377045" y="3136265"/>
            <a:ext cx="635" cy="73660"/>
          </a:xfrm>
          <a:prstGeom prst="line">
            <a:avLst/>
          </a:prstGeom>
          <a:ln w="3810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0" name="Straight Connector 79"/>
          <p:cNvCxnSpPr/>
          <p:nvPr/>
        </p:nvCxnSpPr>
        <p:spPr>
          <a:xfrm>
            <a:off x="8589010" y="3300730"/>
            <a:ext cx="635" cy="73660"/>
          </a:xfrm>
          <a:prstGeom prst="line">
            <a:avLst/>
          </a:prstGeom>
          <a:ln w="3810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4" name="Straight Connector 83"/>
          <p:cNvCxnSpPr/>
          <p:nvPr/>
        </p:nvCxnSpPr>
        <p:spPr>
          <a:xfrm>
            <a:off x="7042785" y="2846070"/>
            <a:ext cx="635" cy="73660"/>
          </a:xfrm>
          <a:prstGeom prst="line">
            <a:avLst/>
          </a:prstGeom>
          <a:ln w="3810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6" name="Straight Connector 85"/>
          <p:cNvCxnSpPr/>
          <p:nvPr/>
        </p:nvCxnSpPr>
        <p:spPr>
          <a:xfrm>
            <a:off x="7832090" y="3237230"/>
            <a:ext cx="635" cy="73660"/>
          </a:xfrm>
          <a:prstGeom prst="line">
            <a:avLst/>
          </a:prstGeom>
          <a:ln w="3810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8" name="Straight Connector 87"/>
          <p:cNvCxnSpPr/>
          <p:nvPr/>
        </p:nvCxnSpPr>
        <p:spPr>
          <a:xfrm>
            <a:off x="6096000" y="2765425"/>
            <a:ext cx="635" cy="73660"/>
          </a:xfrm>
          <a:prstGeom prst="line">
            <a:avLst/>
          </a:prstGeom>
          <a:ln w="3810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9" name="Freeform 108"/>
          <p:cNvSpPr/>
          <p:nvPr/>
        </p:nvSpPr>
        <p:spPr>
          <a:xfrm>
            <a:off x="7453630" y="3133725"/>
            <a:ext cx="1651000" cy="71755"/>
          </a:xfrm>
          <a:custGeom>
            <a:avLst/>
            <a:gdLst>
              <a:gd name="connsiteX0" fmla="*/ 0 w 2600"/>
              <a:gd name="connsiteY0" fmla="*/ 0 h 113"/>
              <a:gd name="connsiteX1" fmla="*/ 2600 w 2600"/>
              <a:gd name="connsiteY1" fmla="*/ 106 h 11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 w="2600" h="113">
                <a:moveTo>
                  <a:pt x="0" y="0"/>
                </a:moveTo>
                <a:cubicBezTo>
                  <a:pt x="859" y="100"/>
                  <a:pt x="1729" y="129"/>
                  <a:pt x="2600" y="106"/>
                </a:cubicBezTo>
              </a:path>
            </a:pathLst>
          </a:custGeom>
          <a:noFill/>
          <a:ln>
            <a:solidFill>
              <a:srgbClr val="88180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en-US"/>
          </a:p>
        </p:txBody>
      </p:sp>
      <p:cxnSp>
        <p:nvCxnSpPr>
          <p:cNvPr id="94" name="Straight Connector 93"/>
          <p:cNvCxnSpPr/>
          <p:nvPr/>
        </p:nvCxnSpPr>
        <p:spPr>
          <a:xfrm>
            <a:off x="9382760" y="1897380"/>
            <a:ext cx="635" cy="73660"/>
          </a:xfrm>
          <a:prstGeom prst="line">
            <a:avLst/>
          </a:prstGeom>
          <a:ln w="3810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6" name="Straight Connector 95"/>
          <p:cNvCxnSpPr/>
          <p:nvPr/>
        </p:nvCxnSpPr>
        <p:spPr>
          <a:xfrm>
            <a:off x="8594725" y="2465070"/>
            <a:ext cx="635" cy="73660"/>
          </a:xfrm>
          <a:prstGeom prst="line">
            <a:avLst/>
          </a:prstGeom>
          <a:ln w="3810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8" name="Straight Connector 97"/>
          <p:cNvCxnSpPr/>
          <p:nvPr/>
        </p:nvCxnSpPr>
        <p:spPr>
          <a:xfrm>
            <a:off x="7828280" y="2493645"/>
            <a:ext cx="635" cy="73660"/>
          </a:xfrm>
          <a:prstGeom prst="line">
            <a:avLst/>
          </a:prstGeom>
          <a:ln w="3810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0" name="Straight Connector 99"/>
          <p:cNvCxnSpPr/>
          <p:nvPr/>
        </p:nvCxnSpPr>
        <p:spPr>
          <a:xfrm>
            <a:off x="7042150" y="2019935"/>
            <a:ext cx="635" cy="73660"/>
          </a:xfrm>
          <a:prstGeom prst="line">
            <a:avLst/>
          </a:prstGeom>
          <a:ln w="3810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2" name="Straight Connector 101"/>
          <p:cNvCxnSpPr/>
          <p:nvPr/>
        </p:nvCxnSpPr>
        <p:spPr>
          <a:xfrm>
            <a:off x="6096635" y="1840230"/>
            <a:ext cx="635" cy="73660"/>
          </a:xfrm>
          <a:prstGeom prst="line">
            <a:avLst/>
          </a:prstGeom>
          <a:ln w="3810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4" name="Text Box 123"/>
          <p:cNvSpPr txBox="1"/>
          <p:nvPr/>
        </p:nvSpPr>
        <p:spPr>
          <a:xfrm rot="5400000">
            <a:off x="8880475" y="2076450"/>
            <a:ext cx="349250" cy="52197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en-US" sz="2800" b="1">
                <a:solidFill>
                  <a:schemeClr val="bg1"/>
                </a:solidFill>
              </a:rPr>
              <a:t>2</a:t>
            </a:r>
            <a:endParaRPr lang="en-US" sz="2800" b="1">
              <a:solidFill>
                <a:schemeClr val="bg1"/>
              </a:solidFill>
            </a:endParaRPr>
          </a:p>
        </p:txBody>
      </p:sp>
      <p:cxnSp>
        <p:nvCxnSpPr>
          <p:cNvPr id="95" name="Straight Connector 94"/>
          <p:cNvCxnSpPr/>
          <p:nvPr/>
        </p:nvCxnSpPr>
        <p:spPr>
          <a:xfrm>
            <a:off x="9380220" y="1831340"/>
            <a:ext cx="635" cy="73660"/>
          </a:xfrm>
          <a:prstGeom prst="line">
            <a:avLst/>
          </a:prstGeom>
          <a:ln w="3810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3" name="Straight Connector 102"/>
          <p:cNvCxnSpPr/>
          <p:nvPr/>
        </p:nvCxnSpPr>
        <p:spPr>
          <a:xfrm>
            <a:off x="6097270" y="1771650"/>
            <a:ext cx="635" cy="73660"/>
          </a:xfrm>
          <a:prstGeom prst="line">
            <a:avLst/>
          </a:prstGeom>
          <a:ln w="3810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1" name="Straight Connector 100"/>
          <p:cNvCxnSpPr/>
          <p:nvPr/>
        </p:nvCxnSpPr>
        <p:spPr>
          <a:xfrm>
            <a:off x="7042785" y="1951355"/>
            <a:ext cx="635" cy="73660"/>
          </a:xfrm>
          <a:prstGeom prst="line">
            <a:avLst/>
          </a:prstGeom>
          <a:ln w="3810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7" name="Straight Connector 96"/>
          <p:cNvCxnSpPr/>
          <p:nvPr/>
        </p:nvCxnSpPr>
        <p:spPr>
          <a:xfrm>
            <a:off x="8595995" y="2392680"/>
            <a:ext cx="635" cy="73660"/>
          </a:xfrm>
          <a:prstGeom prst="line">
            <a:avLst/>
          </a:prstGeom>
          <a:ln w="3810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9" name="Straight Connector 98"/>
          <p:cNvCxnSpPr/>
          <p:nvPr/>
        </p:nvCxnSpPr>
        <p:spPr>
          <a:xfrm>
            <a:off x="7828280" y="2421255"/>
            <a:ext cx="635" cy="73660"/>
          </a:xfrm>
          <a:prstGeom prst="line">
            <a:avLst/>
          </a:prstGeom>
          <a:ln w="3810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7" name="Straight Connector 106"/>
          <p:cNvCxnSpPr/>
          <p:nvPr/>
        </p:nvCxnSpPr>
        <p:spPr>
          <a:xfrm>
            <a:off x="4008120" y="1996440"/>
            <a:ext cx="635" cy="73660"/>
          </a:xfrm>
          <a:prstGeom prst="line">
            <a:avLst/>
          </a:prstGeom>
          <a:ln w="3810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1" name="Straight Connector 90"/>
          <p:cNvCxnSpPr/>
          <p:nvPr/>
        </p:nvCxnSpPr>
        <p:spPr>
          <a:xfrm>
            <a:off x="4001135" y="3185160"/>
            <a:ext cx="635" cy="73660"/>
          </a:xfrm>
          <a:prstGeom prst="line">
            <a:avLst/>
          </a:prstGeom>
          <a:ln w="3810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9" name="Straight Connector 88"/>
          <p:cNvCxnSpPr/>
          <p:nvPr/>
        </p:nvCxnSpPr>
        <p:spPr>
          <a:xfrm>
            <a:off x="5125085" y="3030855"/>
            <a:ext cx="635" cy="73660"/>
          </a:xfrm>
          <a:prstGeom prst="line">
            <a:avLst/>
          </a:prstGeom>
          <a:ln w="3810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2" name="Straight Connector 91"/>
          <p:cNvCxnSpPr/>
          <p:nvPr/>
        </p:nvCxnSpPr>
        <p:spPr>
          <a:xfrm>
            <a:off x="4001770" y="3123565"/>
            <a:ext cx="635" cy="73660"/>
          </a:xfrm>
          <a:prstGeom prst="line">
            <a:avLst/>
          </a:prstGeom>
          <a:ln w="3810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0" name="Straight Connector 89"/>
          <p:cNvCxnSpPr/>
          <p:nvPr/>
        </p:nvCxnSpPr>
        <p:spPr>
          <a:xfrm>
            <a:off x="5125720" y="2971165"/>
            <a:ext cx="635" cy="73660"/>
          </a:xfrm>
          <a:prstGeom prst="line">
            <a:avLst/>
          </a:prstGeom>
          <a:ln w="3810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6" name="Straight Connector 105"/>
          <p:cNvCxnSpPr/>
          <p:nvPr/>
        </p:nvCxnSpPr>
        <p:spPr>
          <a:xfrm>
            <a:off x="4010660" y="2068830"/>
            <a:ext cx="635" cy="73660"/>
          </a:xfrm>
          <a:prstGeom prst="line">
            <a:avLst/>
          </a:prstGeom>
          <a:ln w="3810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4" name="Straight Connector 103"/>
          <p:cNvCxnSpPr/>
          <p:nvPr/>
        </p:nvCxnSpPr>
        <p:spPr>
          <a:xfrm>
            <a:off x="5122545" y="2052955"/>
            <a:ext cx="635" cy="73660"/>
          </a:xfrm>
          <a:prstGeom prst="line">
            <a:avLst/>
          </a:prstGeom>
          <a:ln w="3810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5" name="Straight Connector 104"/>
          <p:cNvCxnSpPr/>
          <p:nvPr/>
        </p:nvCxnSpPr>
        <p:spPr>
          <a:xfrm>
            <a:off x="5123180" y="1980565"/>
            <a:ext cx="635" cy="73660"/>
          </a:xfrm>
          <a:prstGeom prst="line">
            <a:avLst/>
          </a:prstGeom>
          <a:ln w="3810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68" name="Title 267"/>
          <p:cNvSpPr>
            <a:spLocks noGrp="1"/>
          </p:cNvSpPr>
          <p:nvPr>
            <p:ph type="title"/>
          </p:nvPr>
        </p:nvSpPr>
        <p:spPr>
          <a:xfrm>
            <a:off x="111125" y="-79375"/>
            <a:ext cx="10515600" cy="812165"/>
          </a:xfrm>
        </p:spPr>
        <p:txBody>
          <a:bodyPr>
            <a:normAutofit fontScale="90000"/>
          </a:bodyPr>
          <a:p>
            <a:pPr algn="l"/>
            <a:r>
              <a:rPr lang="en-US" sz="4000" b="1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Arial Black" panose="020B0A04020102020204" charset="0"/>
                <a:sym typeface="+mn-ea"/>
              </a:rPr>
              <a:t>3. Qui trình thiết kế rập áo đầm biến kiểu</a:t>
            </a:r>
            <a:endParaRPr lang="en-US" sz="4000" b="1"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Arial Black" panose="020B0A04020102020204" charset="0"/>
              <a:sym typeface="+mn-ea"/>
            </a:endParaRPr>
          </a:p>
        </p:txBody>
      </p:sp>
      <p:cxnSp>
        <p:nvCxnSpPr>
          <p:cNvPr id="3" name="Straight Connector 2"/>
          <p:cNvCxnSpPr/>
          <p:nvPr/>
        </p:nvCxnSpPr>
        <p:spPr>
          <a:xfrm>
            <a:off x="-76200" y="680085"/>
            <a:ext cx="12378055" cy="0"/>
          </a:xfrm>
          <a:prstGeom prst="line">
            <a:avLst/>
          </a:prstGeom>
          <a:ln w="38100">
            <a:solidFill>
              <a:srgbClr val="FD471D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9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9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9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9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8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8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6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9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9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9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" dur="500" fill="hold"/>
                                        <p:tgtEl>
                                          <p:spTgt spid="9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>
                      <p:stCondLst>
                        <p:cond delay="indefinite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500" fill="hold"/>
                                        <p:tgtEl>
                                          <p:spTgt spid="8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500" fill="hold"/>
                                        <p:tgtEl>
                                          <p:spTgt spid="8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8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500" fill="hold"/>
                                        <p:tgtEl>
                                          <p:spTgt spid="8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500" fill="hold"/>
                                        <p:tgtEl>
                                          <p:spTgt spid="9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500" fill="hold"/>
                                        <p:tgtEl>
                                          <p:spTgt spid="9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500" fill="hold"/>
                                        <p:tgtEl>
                                          <p:spTgt spid="9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500" fill="hold"/>
                                        <p:tgtEl>
                                          <p:spTgt spid="9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2" fill="hold">
                      <p:stCondLst>
                        <p:cond delay="indefinite"/>
                      </p:stCondLst>
                      <p:childTnLst>
                        <p:par>
                          <p:cTn id="73" fill="hold">
                            <p:stCondLst>
                              <p:cond delay="0"/>
                            </p:stCondLst>
                            <p:childTnLst>
                              <p:par>
                                <p:cTn id="74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6" dur="500" fill="hold"/>
                                        <p:tgtEl>
                                          <p:spTgt spid="8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7" dur="500" fill="hold"/>
                                        <p:tgtEl>
                                          <p:spTgt spid="8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0" dur="500" fill="hold"/>
                                        <p:tgtEl>
                                          <p:spTgt spid="8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1" dur="500" fill="hold"/>
                                        <p:tgtEl>
                                          <p:spTgt spid="8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4" dur="500" fill="hold"/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5" dur="500" fill="hold"/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6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8" dur="500" fill="hold"/>
                                        <p:tgtEl>
                                          <p:spTgt spid="8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9" dur="500" fill="hold"/>
                                        <p:tgtEl>
                                          <p:spTgt spid="8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0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2" dur="500" fill="hold"/>
                                        <p:tgtEl>
                                          <p:spTgt spid="10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3" dur="500" fill="hold"/>
                                        <p:tgtEl>
                                          <p:spTgt spid="10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4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6" dur="500" fill="hold"/>
                                        <p:tgtEl>
                                          <p:spTgt spid="10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7" dur="500" fill="hold"/>
                                        <p:tgtEl>
                                          <p:spTgt spid="10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0" dur="500" fill="hold"/>
                                        <p:tgtEl>
                                          <p:spTgt spid="10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1" dur="500" fill="hold"/>
                                        <p:tgtEl>
                                          <p:spTgt spid="10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4" dur="500" fill="hold"/>
                                        <p:tgtEl>
                                          <p:spTgt spid="10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5" dur="500" fill="hold"/>
                                        <p:tgtEl>
                                          <p:spTgt spid="10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6" fill="hold">
                      <p:stCondLst>
                        <p:cond delay="indefinite"/>
                      </p:stCondLst>
                      <p:childTnLst>
                        <p:par>
                          <p:cTn id="107" fill="hold">
                            <p:stCondLst>
                              <p:cond delay="0"/>
                            </p:stCondLst>
                            <p:childTnLst>
                              <p:par>
                                <p:cTn id="108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0" dur="500" fill="hold"/>
                                        <p:tgtEl>
                                          <p:spTgt spid="10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500" fill="hold"/>
                                        <p:tgtEl>
                                          <p:spTgt spid="10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4" dur="500" fill="hold"/>
                                        <p:tgtEl>
                                          <p:spTgt spid="9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500" fill="hold"/>
                                        <p:tgtEl>
                                          <p:spTgt spid="9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6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8" dur="500" fill="hold"/>
                                        <p:tgtEl>
                                          <p:spTgt spid="8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500" fill="hold"/>
                                        <p:tgtEl>
                                          <p:spTgt spid="8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0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2" dur="500" fill="hold"/>
                                        <p:tgtEl>
                                          <p:spTgt spid="9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500" fill="hold"/>
                                        <p:tgtEl>
                                          <p:spTgt spid="9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4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6" dur="500" fill="hold"/>
                                        <p:tgtEl>
                                          <p:spTgt spid="9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500" fill="hold"/>
                                        <p:tgtEl>
                                          <p:spTgt spid="9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0" dur="500" fill="hold"/>
                                        <p:tgtEl>
                                          <p:spTgt spid="10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500" fill="hold"/>
                                        <p:tgtEl>
                                          <p:spTgt spid="10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4" dur="500" fill="hold"/>
                                        <p:tgtEl>
                                          <p:spTgt spid="10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500" fill="hold"/>
                                        <p:tgtEl>
                                          <p:spTgt spid="10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6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8" dur="500" fill="hold"/>
                                        <p:tgtEl>
                                          <p:spTgt spid="10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9" dur="500" fill="hold"/>
                                        <p:tgtEl>
                                          <p:spTgt spid="10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9" grpId="0" bldLvl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Rectangle 1"/>
          <p:cNvSpPr/>
          <p:nvPr/>
        </p:nvSpPr>
        <p:spPr>
          <a:xfrm>
            <a:off x="-33020" y="-78740"/>
            <a:ext cx="12291695" cy="6995795"/>
          </a:xfrm>
          <a:prstGeom prst="rect">
            <a:avLst/>
          </a:prstGeom>
          <a:solidFill>
            <a:srgbClr val="FFE8E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en-US"/>
          </a:p>
        </p:txBody>
      </p:sp>
      <p:grpSp>
        <p:nvGrpSpPr>
          <p:cNvPr id="45" name="Group 44"/>
          <p:cNvGrpSpPr/>
          <p:nvPr/>
        </p:nvGrpSpPr>
        <p:grpSpPr>
          <a:xfrm>
            <a:off x="3507740" y="1264285"/>
            <a:ext cx="8110220" cy="2350770"/>
            <a:chOff x="5524" y="1991"/>
            <a:chExt cx="12772" cy="3702"/>
          </a:xfrm>
        </p:grpSpPr>
        <p:sp>
          <p:nvSpPr>
            <p:cNvPr id="156" name="Freeform 155"/>
            <p:cNvSpPr/>
            <p:nvPr/>
          </p:nvSpPr>
          <p:spPr>
            <a:xfrm rot="5400000">
              <a:off x="10059" y="-2544"/>
              <a:ext cx="3702" cy="12772"/>
            </a:xfrm>
            <a:custGeom>
              <a:avLst/>
              <a:gdLst>
                <a:gd name="connsiteX0" fmla="*/ 2394 w 2435"/>
                <a:gd name="connsiteY0" fmla="*/ 319 h 8400"/>
                <a:gd name="connsiteX1" fmla="*/ 2421 w 2435"/>
                <a:gd name="connsiteY1" fmla="*/ 1357 h 8400"/>
                <a:gd name="connsiteX2" fmla="*/ 2347 w 2435"/>
                <a:gd name="connsiteY2" fmla="*/ 3944 h 8400"/>
                <a:gd name="connsiteX3" fmla="*/ 2391 w 2435"/>
                <a:gd name="connsiteY3" fmla="*/ 8348 h 8400"/>
                <a:gd name="connsiteX4" fmla="*/ 0 w 2435"/>
                <a:gd name="connsiteY4" fmla="*/ 8220 h 8400"/>
                <a:gd name="connsiteX5" fmla="*/ 476 w 2435"/>
                <a:gd name="connsiteY5" fmla="*/ 4543 h 8400"/>
                <a:gd name="connsiteX6" fmla="*/ 246 w 2435"/>
                <a:gd name="connsiteY6" fmla="*/ 1871 h 8400"/>
                <a:gd name="connsiteX7" fmla="*/ 331 w 2435"/>
                <a:gd name="connsiteY7" fmla="*/ 521 h 8400"/>
                <a:gd name="connsiteX8" fmla="*/ 1254 w 2435"/>
                <a:gd name="connsiteY8" fmla="*/ 0 h 8400"/>
                <a:gd name="connsiteX9" fmla="*/ 2394 w 2435"/>
                <a:gd name="connsiteY9" fmla="*/ 319 h 84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2435" h="8400">
                  <a:moveTo>
                    <a:pt x="2394" y="319"/>
                  </a:moveTo>
                  <a:cubicBezTo>
                    <a:pt x="2420" y="816"/>
                    <a:pt x="2455" y="973"/>
                    <a:pt x="2421" y="1357"/>
                  </a:cubicBezTo>
                  <a:cubicBezTo>
                    <a:pt x="2377" y="2848"/>
                    <a:pt x="2286" y="2757"/>
                    <a:pt x="2347" y="3944"/>
                  </a:cubicBezTo>
                  <a:cubicBezTo>
                    <a:pt x="2329" y="5328"/>
                    <a:pt x="2358" y="7128"/>
                    <a:pt x="2391" y="8348"/>
                  </a:cubicBezTo>
                  <a:cubicBezTo>
                    <a:pt x="1206" y="8470"/>
                    <a:pt x="688" y="8358"/>
                    <a:pt x="0" y="8220"/>
                  </a:cubicBezTo>
                  <a:cubicBezTo>
                    <a:pt x="-5" y="6686"/>
                    <a:pt x="194" y="5046"/>
                    <a:pt x="476" y="4543"/>
                  </a:cubicBezTo>
                  <a:cubicBezTo>
                    <a:pt x="960" y="3607"/>
                    <a:pt x="419" y="2413"/>
                    <a:pt x="246" y="1871"/>
                  </a:cubicBezTo>
                  <a:cubicBezTo>
                    <a:pt x="597" y="1808"/>
                    <a:pt x="553" y="918"/>
                    <a:pt x="331" y="521"/>
                  </a:cubicBezTo>
                  <a:lnTo>
                    <a:pt x="1254" y="0"/>
                  </a:lnTo>
                  <a:cubicBezTo>
                    <a:pt x="1430" y="197"/>
                    <a:pt x="1534" y="291"/>
                    <a:pt x="2394" y="319"/>
                  </a:cubicBezTo>
                  <a:close/>
                </a:path>
              </a:pathLst>
            </a:custGeom>
            <a:solidFill>
              <a:srgbClr val="FC978D"/>
            </a:solidFill>
            <a:ln>
              <a:solidFill>
                <a:srgbClr val="FC978D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p>
              <a:pPr algn="ctr"/>
              <a:endParaRPr lang="en-US"/>
            </a:p>
          </p:txBody>
        </p:sp>
        <p:sp>
          <p:nvSpPr>
            <p:cNvPr id="170" name="Freeform 169"/>
            <p:cNvSpPr/>
            <p:nvPr/>
          </p:nvSpPr>
          <p:spPr>
            <a:xfrm rot="5400000">
              <a:off x="9703" y="-2056"/>
              <a:ext cx="1613" cy="9725"/>
            </a:xfrm>
            <a:custGeom>
              <a:avLst/>
              <a:gdLst>
                <a:gd name="connsiteX0" fmla="*/ 260 w 1061"/>
                <a:gd name="connsiteY0" fmla="*/ 0 h 6396"/>
                <a:gd name="connsiteX1" fmla="*/ 635 w 1061"/>
                <a:gd name="connsiteY1" fmla="*/ 492 h 6396"/>
                <a:gd name="connsiteX2" fmla="*/ 760 w 1061"/>
                <a:gd name="connsiteY2" fmla="*/ 2161 h 6396"/>
                <a:gd name="connsiteX3" fmla="*/ 341 w 1061"/>
                <a:gd name="connsiteY3" fmla="*/ 3832 h 6396"/>
                <a:gd name="connsiteX4" fmla="*/ 550 w 1061"/>
                <a:gd name="connsiteY4" fmla="*/ 6396 h 6396"/>
                <a:gd name="connsiteX5" fmla="*/ 0 w 1061"/>
                <a:gd name="connsiteY5" fmla="*/ 6277 h 6396"/>
                <a:gd name="connsiteX6" fmla="*/ 184 w 1061"/>
                <a:gd name="connsiteY6" fmla="*/ 3605 h 6396"/>
                <a:gd name="connsiteX7" fmla="*/ 654 w 1061"/>
                <a:gd name="connsiteY7" fmla="*/ 1997 h 6396"/>
                <a:gd name="connsiteX8" fmla="*/ 260 w 1061"/>
                <a:gd name="connsiteY8" fmla="*/ 0 h 63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1061" h="6396">
                  <a:moveTo>
                    <a:pt x="260" y="0"/>
                  </a:moveTo>
                  <a:lnTo>
                    <a:pt x="635" y="492"/>
                  </a:lnTo>
                  <a:cubicBezTo>
                    <a:pt x="1314" y="1220"/>
                    <a:pt x="1046" y="1707"/>
                    <a:pt x="760" y="2161"/>
                  </a:cubicBezTo>
                  <a:cubicBezTo>
                    <a:pt x="131" y="2984"/>
                    <a:pt x="312" y="3278"/>
                    <a:pt x="341" y="3832"/>
                  </a:cubicBezTo>
                  <a:cubicBezTo>
                    <a:pt x="747" y="5036"/>
                    <a:pt x="480" y="5541"/>
                    <a:pt x="550" y="6396"/>
                  </a:cubicBezTo>
                  <a:lnTo>
                    <a:pt x="0" y="6277"/>
                  </a:lnTo>
                  <a:cubicBezTo>
                    <a:pt x="61" y="5386"/>
                    <a:pt x="-31" y="4583"/>
                    <a:pt x="184" y="3605"/>
                  </a:cubicBezTo>
                  <a:cubicBezTo>
                    <a:pt x="349" y="2621"/>
                    <a:pt x="660" y="2265"/>
                    <a:pt x="654" y="1997"/>
                  </a:cubicBezTo>
                  <a:cubicBezTo>
                    <a:pt x="623" y="1299"/>
                    <a:pt x="553" y="873"/>
                    <a:pt x="260" y="0"/>
                  </a:cubicBezTo>
                  <a:close/>
                </a:path>
              </a:pathLst>
            </a:custGeom>
            <a:solidFill>
              <a:srgbClr val="E21B06"/>
            </a:solidFill>
            <a:ln w="12700">
              <a:solidFill>
                <a:srgbClr val="F9341F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p>
              <a:pPr algn="ctr"/>
              <a:endParaRPr lang="en-US"/>
            </a:p>
          </p:txBody>
        </p:sp>
        <p:sp>
          <p:nvSpPr>
            <p:cNvPr id="6" name="Text Box 5"/>
            <p:cNvSpPr txBox="1"/>
            <p:nvPr/>
          </p:nvSpPr>
          <p:spPr>
            <a:xfrm rot="5400000">
              <a:off x="14330" y="2332"/>
              <a:ext cx="550" cy="82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p>
              <a:r>
                <a:rPr lang="en-US" sz="2800">
                  <a:solidFill>
                    <a:schemeClr val="bg1"/>
                  </a:solidFill>
                </a:rPr>
                <a:t>2</a:t>
              </a:r>
              <a:endParaRPr lang="en-US" sz="2800">
                <a:solidFill>
                  <a:schemeClr val="bg1"/>
                </a:solidFill>
              </a:endParaRPr>
            </a:p>
          </p:txBody>
        </p:sp>
        <p:sp>
          <p:nvSpPr>
            <p:cNvPr id="8" name="Freeform 7"/>
            <p:cNvSpPr/>
            <p:nvPr/>
          </p:nvSpPr>
          <p:spPr>
            <a:xfrm>
              <a:off x="5703" y="2315"/>
              <a:ext cx="3993" cy="197"/>
            </a:xfrm>
            <a:custGeom>
              <a:avLst/>
              <a:gdLst>
                <a:gd name="connsiteX0" fmla="*/ 0 w 3993"/>
                <a:gd name="connsiteY0" fmla="*/ 4 h 196"/>
                <a:gd name="connsiteX1" fmla="*/ 3993 w 3993"/>
                <a:gd name="connsiteY1" fmla="*/ 197 h 1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3993" h="197">
                  <a:moveTo>
                    <a:pt x="0" y="4"/>
                  </a:moveTo>
                  <a:cubicBezTo>
                    <a:pt x="1444" y="-5"/>
                    <a:pt x="2751" y="-13"/>
                    <a:pt x="3993" y="197"/>
                  </a:cubicBezTo>
                </a:path>
              </a:pathLst>
            </a:custGeom>
            <a:noFill/>
            <a:ln>
              <a:solidFill>
                <a:srgbClr val="881806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p>
              <a:pPr algn="ctr"/>
              <a:endParaRPr lang="en-US"/>
            </a:p>
          </p:txBody>
        </p:sp>
        <p:sp>
          <p:nvSpPr>
            <p:cNvPr id="115" name="Freeform 114"/>
            <p:cNvSpPr/>
            <p:nvPr/>
          </p:nvSpPr>
          <p:spPr>
            <a:xfrm>
              <a:off x="12207" y="2835"/>
              <a:ext cx="2577" cy="418"/>
            </a:xfrm>
            <a:custGeom>
              <a:avLst/>
              <a:gdLst>
                <a:gd name="connsiteX0" fmla="*/ 0 w 2577"/>
                <a:gd name="connsiteY0" fmla="*/ 398 h 417"/>
                <a:gd name="connsiteX1" fmla="*/ 2577 w 2577"/>
                <a:gd name="connsiteY1" fmla="*/ 0 h 41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2577" h="418">
                  <a:moveTo>
                    <a:pt x="0" y="398"/>
                  </a:moveTo>
                  <a:cubicBezTo>
                    <a:pt x="1028" y="489"/>
                    <a:pt x="1773" y="249"/>
                    <a:pt x="2577" y="0"/>
                  </a:cubicBezTo>
                </a:path>
              </a:pathLst>
            </a:custGeom>
            <a:noFill/>
            <a:ln>
              <a:solidFill>
                <a:srgbClr val="881806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p>
              <a:pPr algn="ctr"/>
              <a:endParaRPr lang="en-US"/>
            </a:p>
          </p:txBody>
        </p:sp>
        <p:sp>
          <p:nvSpPr>
            <p:cNvPr id="117" name="Freeform 116"/>
            <p:cNvSpPr/>
            <p:nvPr/>
          </p:nvSpPr>
          <p:spPr>
            <a:xfrm>
              <a:off x="14022" y="3059"/>
              <a:ext cx="149" cy="273"/>
            </a:xfrm>
            <a:custGeom>
              <a:avLst/>
              <a:gdLst>
                <a:gd name="connisteX0" fmla="*/ 0 w 94615"/>
                <a:gd name="connsiteY0" fmla="*/ 0 h 173355"/>
                <a:gd name="connisteX1" fmla="*/ 94615 w 94615"/>
                <a:gd name="connsiteY1" fmla="*/ 173355 h 173355"/>
              </a:gdLst>
              <a:ahLst/>
              <a:cxnLst>
                <a:cxn ang="0">
                  <a:pos x="connisteX0" y="connsiteY0"/>
                </a:cxn>
                <a:cxn ang="0">
                  <a:pos x="connisteX1" y="connsiteY1"/>
                </a:cxn>
              </a:cxnLst>
              <a:rect l="l" t="t" r="r" b="b"/>
              <a:pathLst>
                <a:path w="94615" h="173355">
                  <a:moveTo>
                    <a:pt x="0" y="0"/>
                  </a:moveTo>
                  <a:lnTo>
                    <a:pt x="94615" y="173355"/>
                  </a:lnTo>
                </a:path>
              </a:pathLst>
            </a:custGeom>
            <a:noFill/>
            <a:ln>
              <a:solidFill>
                <a:srgbClr val="881806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p>
              <a:pPr algn="ctr"/>
              <a:endParaRPr lang="en-US"/>
            </a:p>
          </p:txBody>
        </p:sp>
        <p:cxnSp>
          <p:nvCxnSpPr>
            <p:cNvPr id="97" name="Straight Connector 96"/>
            <p:cNvCxnSpPr/>
            <p:nvPr/>
          </p:nvCxnSpPr>
          <p:spPr>
            <a:xfrm>
              <a:off x="13911" y="3354"/>
              <a:ext cx="1" cy="116"/>
            </a:xfrm>
            <a:prstGeom prst="line">
              <a:avLst/>
            </a:prstGeom>
            <a:ln w="28575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5" name="Straight Connector 94"/>
            <p:cNvCxnSpPr/>
            <p:nvPr/>
          </p:nvCxnSpPr>
          <p:spPr>
            <a:xfrm>
              <a:off x="15152" y="2442"/>
              <a:ext cx="1" cy="116"/>
            </a:xfrm>
            <a:prstGeom prst="line">
              <a:avLst/>
            </a:prstGeom>
            <a:ln w="28575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3" name="Straight Connector 102"/>
            <p:cNvCxnSpPr/>
            <p:nvPr/>
          </p:nvCxnSpPr>
          <p:spPr>
            <a:xfrm>
              <a:off x="9977" y="2358"/>
              <a:ext cx="1" cy="116"/>
            </a:xfrm>
            <a:prstGeom prst="line">
              <a:avLst/>
            </a:prstGeom>
            <a:ln w="28575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" name="Straight Connector 4"/>
            <p:cNvCxnSpPr/>
            <p:nvPr/>
          </p:nvCxnSpPr>
          <p:spPr>
            <a:xfrm>
              <a:off x="6695" y="2712"/>
              <a:ext cx="1" cy="116"/>
            </a:xfrm>
            <a:prstGeom prst="line">
              <a:avLst/>
            </a:prstGeom>
            <a:ln w="28575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" name="Straight Connector 6"/>
            <p:cNvCxnSpPr/>
            <p:nvPr/>
          </p:nvCxnSpPr>
          <p:spPr>
            <a:xfrm>
              <a:off x="8442" y="2687"/>
              <a:ext cx="1" cy="116"/>
            </a:xfrm>
            <a:prstGeom prst="line">
              <a:avLst/>
            </a:prstGeom>
            <a:ln w="28575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1" name="Straight Connector 100"/>
            <p:cNvCxnSpPr/>
            <p:nvPr/>
          </p:nvCxnSpPr>
          <p:spPr>
            <a:xfrm>
              <a:off x="11466" y="2641"/>
              <a:ext cx="1" cy="116"/>
            </a:xfrm>
            <a:prstGeom prst="line">
              <a:avLst/>
            </a:prstGeom>
            <a:ln w="28575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9" name="Straight Connector 98"/>
            <p:cNvCxnSpPr/>
            <p:nvPr/>
          </p:nvCxnSpPr>
          <p:spPr>
            <a:xfrm>
              <a:off x="12710" y="3381"/>
              <a:ext cx="1" cy="116"/>
            </a:xfrm>
            <a:prstGeom prst="line">
              <a:avLst/>
            </a:prstGeom>
            <a:ln w="28575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20" name="Rounded Rectangle 119"/>
          <p:cNvSpPr/>
          <p:nvPr/>
        </p:nvSpPr>
        <p:spPr>
          <a:xfrm>
            <a:off x="111125" y="844550"/>
            <a:ext cx="2232025" cy="3679825"/>
          </a:xfrm>
          <a:prstGeom prst="roundRect">
            <a:avLst/>
          </a:prstGeom>
          <a:solidFill>
            <a:srgbClr val="FEB39F"/>
          </a:solidFill>
          <a:ln>
            <a:solidFill>
              <a:srgbClr val="FCB5C0"/>
            </a:solidFill>
          </a:ln>
          <a:effectLst>
            <a:innerShdw blurRad="114300">
              <a:prstClr val="black"/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marL="0" indent="0" algn="ctr">
              <a:buNone/>
            </a:pPr>
            <a:r>
              <a:rPr lang="en-US" sz="3200" b="1" i="1">
                <a:solidFill>
                  <a:schemeClr val="tx1"/>
                </a:solidFill>
                <a:latin typeface="Arial" panose="020B0604020202020204" pitchFamily="34" charset="0"/>
                <a:sym typeface="+mn-ea"/>
              </a:rPr>
              <a:t>Bước 6</a:t>
            </a:r>
            <a:r>
              <a:rPr lang="en-US" sz="3200">
                <a:solidFill>
                  <a:schemeClr val="tx1"/>
                </a:solidFill>
                <a:latin typeface="Arial" panose="020B0604020202020204" pitchFamily="34" charset="0"/>
                <a:sym typeface="+mn-ea"/>
              </a:rPr>
              <a:t>: </a:t>
            </a:r>
            <a:r>
              <a:rPr lang="en-US" sz="3200" b="1" i="1">
                <a:solidFill>
                  <a:srgbClr val="C00000"/>
                </a:solidFill>
                <a:latin typeface="Arial" panose="020B0604020202020204" pitchFamily="34" charset="0"/>
                <a:sym typeface="+mn-ea"/>
              </a:rPr>
              <a:t>Cắt </a:t>
            </a:r>
            <a:r>
              <a:rPr lang="en-US" sz="3200">
                <a:solidFill>
                  <a:schemeClr val="tx1"/>
                </a:solidFill>
                <a:latin typeface="Arial" panose="020B0604020202020204" pitchFamily="34" charset="0"/>
                <a:sym typeface="+mn-ea"/>
              </a:rPr>
              <a:t>những đường thiết kế ra từng mảnh.</a:t>
            </a:r>
            <a:endParaRPr lang="en-US" sz="3200">
              <a:solidFill>
                <a:schemeClr val="tx1"/>
              </a:solidFill>
              <a:latin typeface="Arial" panose="020B0604020202020204" pitchFamily="34" charset="0"/>
              <a:sym typeface="+mn-ea"/>
            </a:endParaRPr>
          </a:p>
        </p:txBody>
      </p:sp>
      <p:sp>
        <p:nvSpPr>
          <p:cNvPr id="61" name="Text Box 60"/>
          <p:cNvSpPr txBox="1"/>
          <p:nvPr/>
        </p:nvSpPr>
        <p:spPr>
          <a:xfrm>
            <a:off x="2787015" y="1368425"/>
            <a:ext cx="764540" cy="706755"/>
          </a:xfrm>
          <a:prstGeom prst="rect">
            <a:avLst/>
          </a:prstGeom>
          <a:noFill/>
        </p:spPr>
        <p:txBody>
          <a:bodyPr wrap="none" rtlCol="0">
            <a:spAutoFit/>
          </a:bodyPr>
          <a:p>
            <a:r>
              <a:rPr lang="en-US" sz="4000">
                <a:solidFill>
                  <a:srgbClr val="00B0F0"/>
                </a:solidFill>
                <a:sym typeface="Wingdings" panose="05000000000000000000" charset="0"/>
              </a:rPr>
              <a:t></a:t>
            </a:r>
            <a:endParaRPr lang="en-US" sz="4000">
              <a:solidFill>
                <a:srgbClr val="00B0F0"/>
              </a:solidFill>
              <a:sym typeface="Wingdings" panose="05000000000000000000" charset="0"/>
            </a:endParaRPr>
          </a:p>
        </p:txBody>
      </p:sp>
      <p:grpSp>
        <p:nvGrpSpPr>
          <p:cNvPr id="134" name="Group 133"/>
          <p:cNvGrpSpPr/>
          <p:nvPr/>
        </p:nvGrpSpPr>
        <p:grpSpPr>
          <a:xfrm>
            <a:off x="3496945" y="1485900"/>
            <a:ext cx="8121015" cy="1636395"/>
            <a:chOff x="5132" y="2772"/>
            <a:chExt cx="12789" cy="2577"/>
          </a:xfrm>
        </p:grpSpPr>
        <p:grpSp>
          <p:nvGrpSpPr>
            <p:cNvPr id="133" name="Group 132"/>
            <p:cNvGrpSpPr/>
            <p:nvPr/>
          </p:nvGrpSpPr>
          <p:grpSpPr>
            <a:xfrm>
              <a:off x="5132" y="2772"/>
              <a:ext cx="12789" cy="2577"/>
              <a:chOff x="5132" y="2772"/>
              <a:chExt cx="12789" cy="2577"/>
            </a:xfrm>
          </p:grpSpPr>
          <p:grpSp>
            <p:nvGrpSpPr>
              <p:cNvPr id="132" name="Group 131"/>
              <p:cNvGrpSpPr/>
              <p:nvPr/>
            </p:nvGrpSpPr>
            <p:grpSpPr>
              <a:xfrm>
                <a:off x="5132" y="2772"/>
                <a:ext cx="12789" cy="2577"/>
                <a:chOff x="5132" y="2772"/>
                <a:chExt cx="12789" cy="2577"/>
              </a:xfrm>
            </p:grpSpPr>
            <p:grpSp>
              <p:nvGrpSpPr>
                <p:cNvPr id="119" name="Group 118"/>
                <p:cNvGrpSpPr/>
                <p:nvPr/>
              </p:nvGrpSpPr>
              <p:grpSpPr>
                <a:xfrm>
                  <a:off x="5132" y="2772"/>
                  <a:ext cx="12789" cy="2577"/>
                  <a:chOff x="5132" y="2772"/>
                  <a:chExt cx="12789" cy="2577"/>
                </a:xfrm>
              </p:grpSpPr>
              <p:sp>
                <p:nvSpPr>
                  <p:cNvPr id="169" name="Freeform 168"/>
                  <p:cNvSpPr/>
                  <p:nvPr/>
                </p:nvSpPr>
                <p:spPr>
                  <a:xfrm rot="5400000">
                    <a:off x="10238" y="-2334"/>
                    <a:ext cx="2577" cy="12789"/>
                  </a:xfrm>
                  <a:custGeom>
                    <a:avLst/>
                    <a:gdLst>
                      <a:gd name="connsiteX0" fmla="*/ 1569 w 2577"/>
                      <a:gd name="connsiteY0" fmla="*/ 24 h 12789"/>
                      <a:gd name="connsiteX1" fmla="*/ 2423 w 2577"/>
                      <a:gd name="connsiteY1" fmla="*/ 882 h 12789"/>
                      <a:gd name="connsiteX2" fmla="*/ 2294 w 2577"/>
                      <a:gd name="connsiteY2" fmla="*/ 3278 h 12789"/>
                      <a:gd name="connsiteX3" fmla="*/ 2069 w 2577"/>
                      <a:gd name="connsiteY3" fmla="*/ 6344 h 12789"/>
                      <a:gd name="connsiteX4" fmla="*/ 1832 w 2577"/>
                      <a:gd name="connsiteY4" fmla="*/ 8960 h 12789"/>
                      <a:gd name="connsiteX5" fmla="*/ 2334 w 2577"/>
                      <a:gd name="connsiteY5" fmla="*/ 12775 h 12789"/>
                      <a:gd name="connsiteX6" fmla="*/ 417 w 2577"/>
                      <a:gd name="connsiteY6" fmla="*/ 12643 h 12789"/>
                      <a:gd name="connsiteX7" fmla="*/ 143 w 2577"/>
                      <a:gd name="connsiteY7" fmla="*/ 8609 h 12789"/>
                      <a:gd name="connsiteX8" fmla="*/ 780 w 2577"/>
                      <a:gd name="connsiteY8" fmla="*/ 6239 h 12789"/>
                      <a:gd name="connsiteX9" fmla="*/ 546 w 2577"/>
                      <a:gd name="connsiteY9" fmla="*/ 3601 h 12789"/>
                      <a:gd name="connsiteX10" fmla="*/ 0 w 2577"/>
                      <a:gd name="connsiteY10" fmla="*/ 2834 h 12789"/>
                      <a:gd name="connsiteX11" fmla="*/ 645 w 2577"/>
                      <a:gd name="connsiteY11" fmla="*/ 1717 h 12789"/>
                      <a:gd name="connsiteX12" fmla="*/ 120 w 2577"/>
                      <a:gd name="connsiteY12" fmla="*/ 782 h 12789"/>
                      <a:gd name="connsiteX13" fmla="*/ 1528 w 2577"/>
                      <a:gd name="connsiteY13" fmla="*/ 0 h 12789"/>
                      <a:gd name="connsiteX14" fmla="*/ 1569 w 2577"/>
                      <a:gd name="connsiteY14" fmla="*/ 24 h 12789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  <a:cxn ang="0">
                        <a:pos x="connsiteX4" y="connsiteY4"/>
                      </a:cxn>
                      <a:cxn ang="0">
                        <a:pos x="connsiteX5" y="connsiteY5"/>
                      </a:cxn>
                      <a:cxn ang="0">
                        <a:pos x="connsiteX6" y="connsiteY6"/>
                      </a:cxn>
                      <a:cxn ang="0">
                        <a:pos x="connsiteX7" y="connsiteY7"/>
                      </a:cxn>
                      <a:cxn ang="0">
                        <a:pos x="connsiteX8" y="connsiteY8"/>
                      </a:cxn>
                      <a:cxn ang="0">
                        <a:pos x="connsiteX9" y="connsiteY9"/>
                      </a:cxn>
                      <a:cxn ang="0">
                        <a:pos x="connsiteX10" y="connsiteY10"/>
                      </a:cxn>
                      <a:cxn ang="0">
                        <a:pos x="connsiteX11" y="connsiteY11"/>
                      </a:cxn>
                      <a:cxn ang="0">
                        <a:pos x="connsiteX12" y="connsiteY12"/>
                      </a:cxn>
                      <a:cxn ang="0">
                        <a:pos x="connsiteX13" y="connsiteY13"/>
                      </a:cxn>
                      <a:cxn ang="0">
                        <a:pos x="connsiteX14" y="connsiteY14"/>
                      </a:cxn>
                    </a:cxnLst>
                    <a:rect l="l" t="t" r="r" b="b"/>
                    <a:pathLst>
                      <a:path w="2577" h="12789">
                        <a:moveTo>
                          <a:pt x="1569" y="24"/>
                        </a:moveTo>
                        <a:cubicBezTo>
                          <a:pt x="1698" y="412"/>
                          <a:pt x="2094" y="712"/>
                          <a:pt x="2423" y="882"/>
                        </a:cubicBezTo>
                        <a:cubicBezTo>
                          <a:pt x="2182" y="1460"/>
                          <a:pt x="2028" y="2326"/>
                          <a:pt x="2294" y="3278"/>
                        </a:cubicBezTo>
                        <a:cubicBezTo>
                          <a:pt x="2738" y="4919"/>
                          <a:pt x="2658" y="5282"/>
                          <a:pt x="2069" y="6344"/>
                        </a:cubicBezTo>
                        <a:cubicBezTo>
                          <a:pt x="1367" y="7495"/>
                          <a:pt x="1701" y="8279"/>
                          <a:pt x="1832" y="8960"/>
                        </a:cubicBezTo>
                        <a:cubicBezTo>
                          <a:pt x="1989" y="9666"/>
                          <a:pt x="2229" y="10624"/>
                          <a:pt x="2334" y="12775"/>
                        </a:cubicBezTo>
                        <a:cubicBezTo>
                          <a:pt x="1653" y="12824"/>
                          <a:pt x="1037" y="12740"/>
                          <a:pt x="417" y="12643"/>
                        </a:cubicBezTo>
                        <a:cubicBezTo>
                          <a:pt x="392" y="11442"/>
                          <a:pt x="780" y="10876"/>
                          <a:pt x="143" y="8609"/>
                        </a:cubicBezTo>
                        <a:cubicBezTo>
                          <a:pt x="-18" y="7647"/>
                          <a:pt x="287" y="6896"/>
                          <a:pt x="780" y="6239"/>
                        </a:cubicBezTo>
                        <a:cubicBezTo>
                          <a:pt x="1391" y="5369"/>
                          <a:pt x="1505" y="4665"/>
                          <a:pt x="546" y="3601"/>
                        </a:cubicBezTo>
                        <a:cubicBezTo>
                          <a:pt x="344" y="3351"/>
                          <a:pt x="175" y="3071"/>
                          <a:pt x="0" y="2834"/>
                        </a:cubicBezTo>
                        <a:cubicBezTo>
                          <a:pt x="594" y="2963"/>
                          <a:pt x="661" y="2372"/>
                          <a:pt x="645" y="1717"/>
                        </a:cubicBezTo>
                        <a:cubicBezTo>
                          <a:pt x="599" y="1416"/>
                          <a:pt x="572" y="991"/>
                          <a:pt x="120" y="782"/>
                        </a:cubicBezTo>
                        <a:lnTo>
                          <a:pt x="1528" y="0"/>
                        </a:lnTo>
                        <a:lnTo>
                          <a:pt x="1569" y="24"/>
                        </a:lnTo>
                        <a:close/>
                      </a:path>
                    </a:pathLst>
                  </a:custGeom>
                  <a:solidFill>
                    <a:schemeClr val="tx1"/>
                  </a:solidFill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p>
                    <a:pPr algn="ctr"/>
                    <a:endParaRPr lang="en-US"/>
                  </a:p>
                </p:txBody>
              </p:sp>
              <p:sp>
                <p:nvSpPr>
                  <p:cNvPr id="21" name="Freeform 20"/>
                  <p:cNvSpPr/>
                  <p:nvPr/>
                </p:nvSpPr>
                <p:spPr>
                  <a:xfrm>
                    <a:off x="9295" y="2944"/>
                    <a:ext cx="2558" cy="718"/>
                  </a:xfrm>
                  <a:custGeom>
                    <a:avLst/>
                    <a:gdLst>
                      <a:gd name="connsiteX0" fmla="*/ 0 w 2558"/>
                      <a:gd name="connsiteY0" fmla="*/ 0 h 718"/>
                      <a:gd name="connsiteX1" fmla="*/ 2558 w 2558"/>
                      <a:gd name="connsiteY1" fmla="*/ 718 h 718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</a:cxnLst>
                    <a:rect l="l" t="t" r="r" b="b"/>
                    <a:pathLst>
                      <a:path w="2558" h="718">
                        <a:moveTo>
                          <a:pt x="0" y="0"/>
                        </a:moveTo>
                        <a:cubicBezTo>
                          <a:pt x="791" y="175"/>
                          <a:pt x="1721" y="599"/>
                          <a:pt x="2558" y="718"/>
                        </a:cubicBezTo>
                      </a:path>
                    </a:pathLst>
                  </a:custGeom>
                  <a:noFill/>
                  <a:ln>
                    <a:solidFill>
                      <a:srgbClr val="881806"/>
                    </a:solidFill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p>
                    <a:pPr algn="ctr"/>
                    <a:endParaRPr lang="en-US"/>
                  </a:p>
                </p:txBody>
              </p:sp>
              <p:sp>
                <p:nvSpPr>
                  <p:cNvPr id="112" name="Freeform 111"/>
                  <p:cNvSpPr/>
                  <p:nvPr/>
                </p:nvSpPr>
                <p:spPr>
                  <a:xfrm>
                    <a:off x="14397" y="3042"/>
                    <a:ext cx="687" cy="235"/>
                  </a:xfrm>
                  <a:custGeom>
                    <a:avLst/>
                    <a:gdLst>
                      <a:gd name="connsiteX0" fmla="*/ 0 w 687"/>
                      <a:gd name="connsiteY0" fmla="*/ 235 h 235"/>
                      <a:gd name="connsiteX1" fmla="*/ 687 w 687"/>
                      <a:gd name="connsiteY1" fmla="*/ 0 h 235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</a:cxnLst>
                    <a:rect l="l" t="t" r="r" b="b"/>
                    <a:pathLst>
                      <a:path w="687" h="235">
                        <a:moveTo>
                          <a:pt x="0" y="235"/>
                        </a:moveTo>
                        <a:lnTo>
                          <a:pt x="687" y="0"/>
                        </a:lnTo>
                      </a:path>
                    </a:pathLst>
                  </a:custGeom>
                  <a:noFill/>
                  <a:ln>
                    <a:solidFill>
                      <a:srgbClr val="881806"/>
                    </a:solidFill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p>
                    <a:pPr algn="ctr"/>
                    <a:endParaRPr lang="en-US"/>
                  </a:p>
                </p:txBody>
              </p:sp>
              <p:sp>
                <p:nvSpPr>
                  <p:cNvPr id="118" name="Freeform 117"/>
                  <p:cNvSpPr/>
                  <p:nvPr/>
                </p:nvSpPr>
                <p:spPr>
                  <a:xfrm>
                    <a:off x="13788" y="3764"/>
                    <a:ext cx="572" cy="970"/>
                  </a:xfrm>
                  <a:custGeom>
                    <a:avLst/>
                    <a:gdLst>
                      <a:gd name="connisteX0" fmla="*/ 0 w 363220"/>
                      <a:gd name="connsiteY0" fmla="*/ 0 h 615950"/>
                      <a:gd name="connisteX1" fmla="*/ 363220 w 363220"/>
                      <a:gd name="connsiteY1" fmla="*/ 615950 h 615950"/>
                    </a:gdLst>
                    <a:ahLst/>
                    <a:cxnLst>
                      <a:cxn ang="0">
                        <a:pos x="connisteX0" y="connsiteY0"/>
                      </a:cxn>
                      <a:cxn ang="0">
                        <a:pos x="connisteX1" y="connsiteY1"/>
                      </a:cxn>
                    </a:cxnLst>
                    <a:rect l="l" t="t" r="r" b="b"/>
                    <a:pathLst>
                      <a:path w="363220" h="615950">
                        <a:moveTo>
                          <a:pt x="0" y="0"/>
                        </a:moveTo>
                        <a:lnTo>
                          <a:pt x="363220" y="615950"/>
                        </a:lnTo>
                      </a:path>
                    </a:pathLst>
                  </a:custGeom>
                  <a:noFill/>
                  <a:ln>
                    <a:solidFill>
                      <a:srgbClr val="881806"/>
                    </a:solidFill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p>
                    <a:pPr algn="ctr"/>
                    <a:endParaRPr lang="en-US"/>
                  </a:p>
                </p:txBody>
              </p:sp>
            </p:grpSp>
            <p:grpSp>
              <p:nvGrpSpPr>
                <p:cNvPr id="127" name="Group 126"/>
                <p:cNvGrpSpPr/>
                <p:nvPr/>
              </p:nvGrpSpPr>
              <p:grpSpPr>
                <a:xfrm>
                  <a:off x="6302" y="4355"/>
                  <a:ext cx="10733" cy="959"/>
                  <a:chOff x="6302" y="4355"/>
                  <a:chExt cx="10733" cy="959"/>
                </a:xfrm>
              </p:grpSpPr>
              <p:sp>
                <p:nvSpPr>
                  <p:cNvPr id="23" name="Text Box 22"/>
                  <p:cNvSpPr txBox="1"/>
                  <p:nvPr/>
                </p:nvSpPr>
                <p:spPr>
                  <a:xfrm rot="5400000">
                    <a:off x="16372" y="4372"/>
                    <a:ext cx="504" cy="822"/>
                  </a:xfrm>
                  <a:prstGeom prst="rect">
                    <a:avLst/>
                  </a:prstGeom>
                  <a:noFill/>
                </p:spPr>
                <p:txBody>
                  <a:bodyPr wrap="square" rtlCol="0">
                    <a:spAutoFit/>
                  </a:bodyPr>
                  <a:p>
                    <a:r>
                      <a:rPr lang="en-US" sz="2800">
                        <a:solidFill>
                          <a:schemeClr val="bg1"/>
                        </a:solidFill>
                      </a:rPr>
                      <a:t>1</a:t>
                    </a:r>
                    <a:endParaRPr lang="en-US" sz="2800">
                      <a:solidFill>
                        <a:schemeClr val="bg1"/>
                      </a:solidFill>
                    </a:endParaRPr>
                  </a:p>
                </p:txBody>
              </p:sp>
              <p:sp>
                <p:nvSpPr>
                  <p:cNvPr id="30" name="Freeform 29"/>
                  <p:cNvSpPr/>
                  <p:nvPr/>
                </p:nvSpPr>
                <p:spPr>
                  <a:xfrm>
                    <a:off x="11738" y="4935"/>
                    <a:ext cx="2600" cy="113"/>
                  </a:xfrm>
                  <a:custGeom>
                    <a:avLst/>
                    <a:gdLst>
                      <a:gd name="connsiteX0" fmla="*/ 0 w 2600"/>
                      <a:gd name="connsiteY0" fmla="*/ 0 h 113"/>
                      <a:gd name="connsiteX1" fmla="*/ 2600 w 2600"/>
                      <a:gd name="connsiteY1" fmla="*/ 106 h 113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</a:cxnLst>
                    <a:rect l="l" t="t" r="r" b="b"/>
                    <a:pathLst>
                      <a:path w="2600" h="113">
                        <a:moveTo>
                          <a:pt x="0" y="0"/>
                        </a:moveTo>
                        <a:cubicBezTo>
                          <a:pt x="859" y="100"/>
                          <a:pt x="1729" y="129"/>
                          <a:pt x="2600" y="106"/>
                        </a:cubicBezTo>
                      </a:path>
                    </a:pathLst>
                  </a:custGeom>
                  <a:noFill/>
                  <a:ln>
                    <a:solidFill>
                      <a:srgbClr val="881806"/>
                    </a:solidFill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p>
                    <a:pPr algn="ctr"/>
                    <a:endParaRPr lang="en-US"/>
                  </a:p>
                </p:txBody>
              </p:sp>
              <p:cxnSp>
                <p:nvCxnSpPr>
                  <p:cNvPr id="29" name="Straight Connector 28"/>
                  <p:cNvCxnSpPr/>
                  <p:nvPr/>
                </p:nvCxnSpPr>
                <p:spPr>
                  <a:xfrm>
                    <a:off x="9600" y="4355"/>
                    <a:ext cx="1" cy="116"/>
                  </a:xfrm>
                  <a:prstGeom prst="line">
                    <a:avLst/>
                  </a:prstGeom>
                  <a:ln w="28575">
                    <a:solidFill>
                      <a:schemeClr val="bg1"/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90" name="Straight Connector 89"/>
                  <p:cNvCxnSpPr/>
                  <p:nvPr/>
                </p:nvCxnSpPr>
                <p:spPr>
                  <a:xfrm>
                    <a:off x="8072" y="4679"/>
                    <a:ext cx="1" cy="116"/>
                  </a:xfrm>
                  <a:prstGeom prst="line">
                    <a:avLst/>
                  </a:prstGeom>
                  <a:ln w="28575">
                    <a:solidFill>
                      <a:schemeClr val="bg1"/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26" name="Straight Connector 25"/>
                  <p:cNvCxnSpPr/>
                  <p:nvPr/>
                </p:nvCxnSpPr>
                <p:spPr>
                  <a:xfrm>
                    <a:off x="13526" y="5198"/>
                    <a:ext cx="1" cy="116"/>
                  </a:xfrm>
                  <a:prstGeom prst="line">
                    <a:avLst/>
                  </a:prstGeom>
                  <a:ln w="28575">
                    <a:solidFill>
                      <a:schemeClr val="bg1"/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27" name="Straight Connector 26"/>
                  <p:cNvCxnSpPr/>
                  <p:nvPr/>
                </p:nvCxnSpPr>
                <p:spPr>
                  <a:xfrm>
                    <a:off x="11091" y="4482"/>
                    <a:ext cx="1" cy="116"/>
                  </a:xfrm>
                  <a:prstGeom prst="line">
                    <a:avLst/>
                  </a:prstGeom>
                  <a:ln w="28575">
                    <a:solidFill>
                      <a:schemeClr val="bg1"/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28" name="Straight Connector 27"/>
                  <p:cNvCxnSpPr/>
                  <p:nvPr/>
                </p:nvCxnSpPr>
                <p:spPr>
                  <a:xfrm>
                    <a:off x="12334" y="5098"/>
                    <a:ext cx="1" cy="116"/>
                  </a:xfrm>
                  <a:prstGeom prst="line">
                    <a:avLst/>
                  </a:prstGeom>
                  <a:ln w="28575">
                    <a:solidFill>
                      <a:schemeClr val="bg1"/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24" name="Straight Connector 23"/>
                  <p:cNvCxnSpPr/>
                  <p:nvPr/>
                </p:nvCxnSpPr>
                <p:spPr>
                  <a:xfrm>
                    <a:off x="15987" y="4824"/>
                    <a:ext cx="1" cy="116"/>
                  </a:xfrm>
                  <a:prstGeom prst="line">
                    <a:avLst/>
                  </a:prstGeom>
                  <a:ln w="28575">
                    <a:solidFill>
                      <a:schemeClr val="bg1"/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92" name="Straight Connector 91"/>
                  <p:cNvCxnSpPr/>
                  <p:nvPr/>
                </p:nvCxnSpPr>
                <p:spPr>
                  <a:xfrm>
                    <a:off x="6302" y="4919"/>
                    <a:ext cx="1" cy="116"/>
                  </a:xfrm>
                  <a:prstGeom prst="line">
                    <a:avLst/>
                  </a:prstGeom>
                  <a:ln w="28575">
                    <a:solidFill>
                      <a:schemeClr val="bg1"/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25" name="Straight Connector 24"/>
                  <p:cNvCxnSpPr/>
                  <p:nvPr/>
                </p:nvCxnSpPr>
                <p:spPr>
                  <a:xfrm>
                    <a:off x="14767" y="4939"/>
                    <a:ext cx="1" cy="116"/>
                  </a:xfrm>
                  <a:prstGeom prst="line">
                    <a:avLst/>
                  </a:prstGeom>
                  <a:ln w="28575">
                    <a:solidFill>
                      <a:schemeClr val="bg1"/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</p:grpSp>
          </p:grpSp>
          <p:grpSp>
            <p:nvGrpSpPr>
              <p:cNvPr id="131" name="Group 130"/>
              <p:cNvGrpSpPr/>
              <p:nvPr/>
            </p:nvGrpSpPr>
            <p:grpSpPr>
              <a:xfrm>
                <a:off x="6316" y="2898"/>
                <a:ext cx="8461" cy="1145"/>
                <a:chOff x="6316" y="2898"/>
                <a:chExt cx="8461" cy="1145"/>
              </a:xfrm>
            </p:grpSpPr>
            <p:cxnSp>
              <p:nvCxnSpPr>
                <p:cNvPr id="39" name="Straight Connector 38"/>
                <p:cNvCxnSpPr/>
                <p:nvPr/>
              </p:nvCxnSpPr>
              <p:spPr>
                <a:xfrm>
                  <a:off x="6316" y="3258"/>
                  <a:ext cx="1" cy="116"/>
                </a:xfrm>
                <a:prstGeom prst="line">
                  <a:avLst/>
                </a:prstGeom>
                <a:ln w="28575">
                  <a:solidFill>
                    <a:schemeClr val="bg1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grpSp>
              <p:nvGrpSpPr>
                <p:cNvPr id="130" name="Group 129"/>
                <p:cNvGrpSpPr/>
                <p:nvPr/>
              </p:nvGrpSpPr>
              <p:grpSpPr>
                <a:xfrm>
                  <a:off x="8067" y="2898"/>
                  <a:ext cx="6710" cy="1145"/>
                  <a:chOff x="8067" y="2898"/>
                  <a:chExt cx="6710" cy="1145"/>
                </a:xfrm>
              </p:grpSpPr>
              <p:grpSp>
                <p:nvGrpSpPr>
                  <p:cNvPr id="129" name="Group 128"/>
                  <p:cNvGrpSpPr/>
                  <p:nvPr/>
                </p:nvGrpSpPr>
                <p:grpSpPr>
                  <a:xfrm>
                    <a:off x="9601" y="2898"/>
                    <a:ext cx="5176" cy="1145"/>
                    <a:chOff x="9601" y="2898"/>
                    <a:chExt cx="5176" cy="1145"/>
                  </a:xfrm>
                </p:grpSpPr>
                <p:cxnSp>
                  <p:nvCxnSpPr>
                    <p:cNvPr id="94" name="Straight Connector 93"/>
                    <p:cNvCxnSpPr/>
                    <p:nvPr/>
                  </p:nvCxnSpPr>
                  <p:spPr>
                    <a:xfrm>
                      <a:off x="14776" y="2988"/>
                      <a:ext cx="1" cy="116"/>
                    </a:xfrm>
                    <a:prstGeom prst="line">
                      <a:avLst/>
                    </a:prstGeom>
                    <a:ln w="28575">
                      <a:solidFill>
                        <a:schemeClr val="bg1"/>
                      </a:solidFill>
                    </a:ln>
                  </p:spPr>
                  <p:style>
                    <a:lnRef idx="1">
                      <a:schemeClr val="accent1"/>
                    </a:lnRef>
                    <a:fillRef idx="0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tx1"/>
                    </a:fontRef>
                  </p:style>
                </p:cxnSp>
                <p:cxnSp>
                  <p:nvCxnSpPr>
                    <p:cNvPr id="96" name="Straight Connector 95"/>
                    <p:cNvCxnSpPr/>
                    <p:nvPr/>
                  </p:nvCxnSpPr>
                  <p:spPr>
                    <a:xfrm>
                      <a:off x="13535" y="3902"/>
                      <a:ext cx="1" cy="116"/>
                    </a:xfrm>
                    <a:prstGeom prst="line">
                      <a:avLst/>
                    </a:prstGeom>
                    <a:ln w="28575">
                      <a:solidFill>
                        <a:schemeClr val="bg1"/>
                      </a:solidFill>
                    </a:ln>
                  </p:spPr>
                  <p:style>
                    <a:lnRef idx="1">
                      <a:schemeClr val="accent1"/>
                    </a:lnRef>
                    <a:fillRef idx="0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tx1"/>
                    </a:fontRef>
                  </p:style>
                </p:cxnSp>
                <p:grpSp>
                  <p:nvGrpSpPr>
                    <p:cNvPr id="128" name="Group 127"/>
                    <p:cNvGrpSpPr/>
                    <p:nvPr/>
                  </p:nvGrpSpPr>
                  <p:grpSpPr>
                    <a:xfrm>
                      <a:off x="9601" y="2898"/>
                      <a:ext cx="2733" cy="1145"/>
                      <a:chOff x="9601" y="2898"/>
                      <a:chExt cx="2733" cy="1145"/>
                    </a:xfrm>
                  </p:grpSpPr>
                  <p:cxnSp>
                    <p:nvCxnSpPr>
                      <p:cNvPr id="98" name="Straight Connector 97"/>
                      <p:cNvCxnSpPr/>
                      <p:nvPr/>
                    </p:nvCxnSpPr>
                    <p:spPr>
                      <a:xfrm>
                        <a:off x="12333" y="3927"/>
                        <a:ext cx="1" cy="116"/>
                      </a:xfrm>
                      <a:prstGeom prst="line">
                        <a:avLst/>
                      </a:prstGeom>
                      <a:ln w="28575">
                        <a:solidFill>
                          <a:schemeClr val="bg1"/>
                        </a:solidFill>
                      </a:ln>
                    </p:spPr>
                    <p:style>
                      <a:lnRef idx="1">
                        <a:schemeClr val="accent1"/>
                      </a:lnRef>
                      <a:fillRef idx="0">
                        <a:schemeClr val="accent1"/>
                      </a:fillRef>
                      <a:effectRef idx="0">
                        <a:schemeClr val="accent1"/>
                      </a:effectRef>
                      <a:fontRef idx="minor">
                        <a:schemeClr val="tx1"/>
                      </a:fontRef>
                    </p:style>
                  </p:cxnSp>
                  <p:cxnSp>
                    <p:nvCxnSpPr>
                      <p:cNvPr id="43" name="Straight Connector 42"/>
                      <p:cNvCxnSpPr/>
                      <p:nvPr/>
                    </p:nvCxnSpPr>
                    <p:spPr>
                      <a:xfrm>
                        <a:off x="11090" y="3181"/>
                        <a:ext cx="1" cy="116"/>
                      </a:xfrm>
                      <a:prstGeom prst="line">
                        <a:avLst/>
                      </a:prstGeom>
                      <a:ln w="28575">
                        <a:solidFill>
                          <a:schemeClr val="bg1"/>
                        </a:solidFill>
                      </a:ln>
                    </p:spPr>
                    <p:style>
                      <a:lnRef idx="1">
                        <a:schemeClr val="accent1"/>
                      </a:lnRef>
                      <a:fillRef idx="0">
                        <a:schemeClr val="accent1"/>
                      </a:fillRef>
                      <a:effectRef idx="0">
                        <a:schemeClr val="accent1"/>
                      </a:effectRef>
                      <a:fontRef idx="minor">
                        <a:schemeClr val="tx1"/>
                      </a:fontRef>
                    </p:style>
                  </p:cxnSp>
                  <p:cxnSp>
                    <p:nvCxnSpPr>
                      <p:cNvPr id="102" name="Straight Connector 101"/>
                      <p:cNvCxnSpPr/>
                      <p:nvPr/>
                    </p:nvCxnSpPr>
                    <p:spPr>
                      <a:xfrm>
                        <a:off x="9601" y="2898"/>
                        <a:ext cx="1" cy="116"/>
                      </a:xfrm>
                      <a:prstGeom prst="line">
                        <a:avLst/>
                      </a:prstGeom>
                      <a:ln w="28575">
                        <a:solidFill>
                          <a:schemeClr val="bg1"/>
                        </a:solidFill>
                      </a:ln>
                    </p:spPr>
                    <p:style>
                      <a:lnRef idx="1">
                        <a:schemeClr val="accent1"/>
                      </a:lnRef>
                      <a:fillRef idx="0">
                        <a:schemeClr val="accent1"/>
                      </a:fillRef>
                      <a:effectRef idx="0">
                        <a:schemeClr val="accent1"/>
                      </a:effectRef>
                      <a:fontRef idx="minor">
                        <a:schemeClr val="tx1"/>
                      </a:fontRef>
                    </p:style>
                  </p:cxnSp>
                </p:grpSp>
              </p:grpSp>
              <p:cxnSp>
                <p:nvCxnSpPr>
                  <p:cNvPr id="104" name="Straight Connector 103"/>
                  <p:cNvCxnSpPr/>
                  <p:nvPr/>
                </p:nvCxnSpPr>
                <p:spPr>
                  <a:xfrm>
                    <a:off x="8067" y="3233"/>
                    <a:ext cx="1" cy="116"/>
                  </a:xfrm>
                  <a:prstGeom prst="line">
                    <a:avLst/>
                  </a:prstGeom>
                  <a:ln w="28575">
                    <a:solidFill>
                      <a:schemeClr val="bg1"/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</p:grpSp>
          </p:grpSp>
        </p:grpSp>
        <p:sp>
          <p:nvSpPr>
            <p:cNvPr id="124" name="Text Box 123"/>
            <p:cNvSpPr txBox="1"/>
            <p:nvPr/>
          </p:nvSpPr>
          <p:spPr>
            <a:xfrm rot="5400000">
              <a:off x="13985" y="3270"/>
              <a:ext cx="550" cy="82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p>
              <a:r>
                <a:rPr lang="en-US" sz="2800">
                  <a:solidFill>
                    <a:schemeClr val="bg1"/>
                  </a:solidFill>
                </a:rPr>
                <a:t>2</a:t>
              </a:r>
              <a:endParaRPr lang="en-US" sz="2800">
                <a:solidFill>
                  <a:schemeClr val="bg1"/>
                </a:solidFill>
              </a:endParaRPr>
            </a:p>
          </p:txBody>
        </p:sp>
      </p:grpSp>
      <p:sp>
        <p:nvSpPr>
          <p:cNvPr id="81" name="Text Box 80"/>
          <p:cNvSpPr txBox="1"/>
          <p:nvPr/>
        </p:nvSpPr>
        <p:spPr>
          <a:xfrm>
            <a:off x="2730500" y="2620010"/>
            <a:ext cx="764540" cy="706755"/>
          </a:xfrm>
          <a:prstGeom prst="rect">
            <a:avLst/>
          </a:prstGeom>
          <a:noFill/>
        </p:spPr>
        <p:txBody>
          <a:bodyPr wrap="none" rtlCol="0">
            <a:spAutoFit/>
          </a:bodyPr>
          <a:p>
            <a:r>
              <a:rPr lang="en-US" sz="4000">
                <a:solidFill>
                  <a:srgbClr val="00B0F0"/>
                </a:solidFill>
                <a:sym typeface="Wingdings" panose="05000000000000000000" charset="0"/>
              </a:rPr>
              <a:t></a:t>
            </a:r>
            <a:endParaRPr lang="en-US" sz="4000">
              <a:solidFill>
                <a:srgbClr val="00B0F0"/>
              </a:solidFill>
              <a:sym typeface="Wingdings" panose="05000000000000000000" charset="0"/>
            </a:endParaRPr>
          </a:p>
        </p:txBody>
      </p:sp>
      <p:grpSp>
        <p:nvGrpSpPr>
          <p:cNvPr id="126" name="Group 125"/>
          <p:cNvGrpSpPr/>
          <p:nvPr/>
        </p:nvGrpSpPr>
        <p:grpSpPr>
          <a:xfrm>
            <a:off x="3502660" y="2519045"/>
            <a:ext cx="7552690" cy="1090930"/>
            <a:chOff x="5141" y="4414"/>
            <a:chExt cx="11894" cy="1718"/>
          </a:xfrm>
        </p:grpSpPr>
        <p:grpSp>
          <p:nvGrpSpPr>
            <p:cNvPr id="125" name="Group 124"/>
            <p:cNvGrpSpPr/>
            <p:nvPr/>
          </p:nvGrpSpPr>
          <p:grpSpPr>
            <a:xfrm>
              <a:off x="5141" y="4414"/>
              <a:ext cx="11894" cy="1718"/>
              <a:chOff x="5141" y="4414"/>
              <a:chExt cx="11894" cy="1718"/>
            </a:xfrm>
          </p:grpSpPr>
          <p:grpSp>
            <p:nvGrpSpPr>
              <p:cNvPr id="122" name="Group 121"/>
              <p:cNvGrpSpPr/>
              <p:nvPr/>
            </p:nvGrpSpPr>
            <p:grpSpPr>
              <a:xfrm>
                <a:off x="5141" y="4414"/>
                <a:ext cx="11894" cy="1718"/>
                <a:chOff x="5141" y="4414"/>
                <a:chExt cx="11894" cy="1718"/>
              </a:xfrm>
            </p:grpSpPr>
            <p:sp>
              <p:nvSpPr>
                <p:cNvPr id="168" name="Freeform 167"/>
                <p:cNvSpPr/>
                <p:nvPr/>
              </p:nvSpPr>
              <p:spPr>
                <a:xfrm rot="5400000">
                  <a:off x="10229" y="-674"/>
                  <a:ext cx="1718" cy="11895"/>
                </a:xfrm>
                <a:custGeom>
                  <a:avLst/>
                  <a:gdLst>
                    <a:gd name="connsiteX0" fmla="*/ 763 w 1717"/>
                    <a:gd name="connsiteY0" fmla="*/ 0 h 11895"/>
                    <a:gd name="connsiteX1" fmla="*/ 1712 w 1717"/>
                    <a:gd name="connsiteY1" fmla="*/ 211 h 11895"/>
                    <a:gd name="connsiteX2" fmla="*/ 1701 w 1717"/>
                    <a:gd name="connsiteY2" fmla="*/ 2319 h 11895"/>
                    <a:gd name="connsiteX3" fmla="*/ 1680 w 1717"/>
                    <a:gd name="connsiteY3" fmla="*/ 5115 h 11895"/>
                    <a:gd name="connsiteX4" fmla="*/ 1640 w 1717"/>
                    <a:gd name="connsiteY4" fmla="*/ 8170 h 11895"/>
                    <a:gd name="connsiteX5" fmla="*/ 1653 w 1717"/>
                    <a:gd name="connsiteY5" fmla="*/ 11816 h 11895"/>
                    <a:gd name="connsiteX6" fmla="*/ 705 w 1717"/>
                    <a:gd name="connsiteY6" fmla="*/ 11895 h 11895"/>
                    <a:gd name="connsiteX7" fmla="*/ 164 w 1717"/>
                    <a:gd name="connsiteY7" fmla="*/ 7963 h 11895"/>
                    <a:gd name="connsiteX8" fmla="*/ 415 w 1717"/>
                    <a:gd name="connsiteY8" fmla="*/ 5377 h 11895"/>
                    <a:gd name="connsiteX9" fmla="*/ 631 w 1717"/>
                    <a:gd name="connsiteY9" fmla="*/ 2288 h 11895"/>
                    <a:gd name="connsiteX10" fmla="*/ 763 w 1717"/>
                    <a:gd name="connsiteY10" fmla="*/ 0 h 11895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  <a:cxn ang="0">
                      <a:pos x="connsiteX10" y="connsiteY10"/>
                    </a:cxn>
                  </a:cxnLst>
                  <a:rect l="l" t="t" r="r" b="b"/>
                  <a:pathLst>
                    <a:path w="1718" h="11895">
                      <a:moveTo>
                        <a:pt x="763" y="0"/>
                      </a:moveTo>
                      <a:cubicBezTo>
                        <a:pt x="1064" y="149"/>
                        <a:pt x="1084" y="187"/>
                        <a:pt x="1712" y="211"/>
                      </a:cubicBezTo>
                      <a:cubicBezTo>
                        <a:pt x="1697" y="1146"/>
                        <a:pt x="1741" y="1628"/>
                        <a:pt x="1701" y="2319"/>
                      </a:cubicBezTo>
                      <a:cubicBezTo>
                        <a:pt x="1636" y="3552"/>
                        <a:pt x="1697" y="3674"/>
                        <a:pt x="1680" y="5115"/>
                      </a:cubicBezTo>
                      <a:cubicBezTo>
                        <a:pt x="1683" y="6584"/>
                        <a:pt x="1671" y="7101"/>
                        <a:pt x="1640" y="8170"/>
                      </a:cubicBezTo>
                      <a:lnTo>
                        <a:pt x="1653" y="11816"/>
                      </a:lnTo>
                      <a:cubicBezTo>
                        <a:pt x="1210" y="11896"/>
                        <a:pt x="1031" y="11884"/>
                        <a:pt x="705" y="11895"/>
                      </a:cubicBezTo>
                      <a:cubicBezTo>
                        <a:pt x="523" y="10596"/>
                        <a:pt x="669" y="9959"/>
                        <a:pt x="164" y="7963"/>
                      </a:cubicBezTo>
                      <a:cubicBezTo>
                        <a:pt x="27" y="7186"/>
                        <a:pt x="-219" y="6502"/>
                        <a:pt x="415" y="5377"/>
                      </a:cubicBezTo>
                      <a:cubicBezTo>
                        <a:pt x="1279" y="4183"/>
                        <a:pt x="906" y="3435"/>
                        <a:pt x="631" y="2288"/>
                      </a:cubicBezTo>
                      <a:cubicBezTo>
                        <a:pt x="477" y="1420"/>
                        <a:pt x="447" y="1028"/>
                        <a:pt x="763" y="0"/>
                      </a:cubicBezTo>
                      <a:close/>
                    </a:path>
                  </a:pathLst>
                </a:custGeom>
                <a:solidFill>
                  <a:srgbClr val="E21B06"/>
                </a:solidFill>
                <a:ln>
                  <a:solidFill>
                    <a:srgbClr val="F9412D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p>
                  <a:pPr algn="ctr"/>
                  <a:endParaRPr lang="en-US"/>
                </a:p>
              </p:txBody>
            </p:sp>
            <p:sp>
              <p:nvSpPr>
                <p:cNvPr id="9" name="Freeform 8"/>
                <p:cNvSpPr/>
                <p:nvPr/>
              </p:nvSpPr>
              <p:spPr>
                <a:xfrm>
                  <a:off x="9067" y="4576"/>
                  <a:ext cx="2677" cy="359"/>
                </a:xfrm>
                <a:custGeom>
                  <a:avLst/>
                  <a:gdLst>
                    <a:gd name="connsiteX0" fmla="*/ 0 w 2677"/>
                    <a:gd name="connsiteY0" fmla="*/ 0 h 359"/>
                    <a:gd name="connsiteX1" fmla="*/ 2677 w 2677"/>
                    <a:gd name="connsiteY1" fmla="*/ 359 h 359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</a:cxnLst>
                  <a:rect l="l" t="t" r="r" b="b"/>
                  <a:pathLst>
                    <a:path w="2677" h="359">
                      <a:moveTo>
                        <a:pt x="0" y="0"/>
                      </a:moveTo>
                      <a:cubicBezTo>
                        <a:pt x="888" y="59"/>
                        <a:pt x="1783" y="243"/>
                        <a:pt x="2677" y="359"/>
                      </a:cubicBezTo>
                    </a:path>
                  </a:pathLst>
                </a:custGeom>
                <a:noFill/>
                <a:ln>
                  <a:solidFill>
                    <a:srgbClr val="881806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p>
                  <a:pPr algn="ctr"/>
                  <a:endParaRPr lang="en-US"/>
                </a:p>
              </p:txBody>
            </p:sp>
          </p:grpSp>
          <p:sp>
            <p:nvSpPr>
              <p:cNvPr id="123" name="Text Box 122"/>
              <p:cNvSpPr txBox="1"/>
              <p:nvPr/>
            </p:nvSpPr>
            <p:spPr>
              <a:xfrm rot="5400000">
                <a:off x="16351" y="4793"/>
                <a:ext cx="504" cy="82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p>
                <a:r>
                  <a:rPr lang="en-US" sz="2800">
                    <a:solidFill>
                      <a:schemeClr val="bg1"/>
                    </a:solidFill>
                  </a:rPr>
                  <a:t>1</a:t>
                </a:r>
                <a:endParaRPr lang="en-US" sz="2800">
                  <a:solidFill>
                    <a:schemeClr val="bg1"/>
                  </a:solidFill>
                </a:endParaRPr>
              </a:p>
            </p:txBody>
          </p:sp>
        </p:grpSp>
        <p:grpSp>
          <p:nvGrpSpPr>
            <p:cNvPr id="121" name="Group 120"/>
            <p:cNvGrpSpPr/>
            <p:nvPr/>
          </p:nvGrpSpPr>
          <p:grpSpPr>
            <a:xfrm>
              <a:off x="6301" y="4469"/>
              <a:ext cx="9686" cy="959"/>
              <a:chOff x="6301" y="4469"/>
              <a:chExt cx="9686" cy="959"/>
            </a:xfrm>
          </p:grpSpPr>
          <p:cxnSp>
            <p:nvCxnSpPr>
              <p:cNvPr id="10" name="Straight Connector 9"/>
              <p:cNvCxnSpPr/>
              <p:nvPr/>
            </p:nvCxnSpPr>
            <p:spPr>
              <a:xfrm>
                <a:off x="15986" y="4938"/>
                <a:ext cx="1" cy="116"/>
              </a:xfrm>
              <a:prstGeom prst="line">
                <a:avLst/>
              </a:prstGeom>
              <a:ln w="28575">
                <a:solidFill>
                  <a:schemeClr val="bg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91" name="Straight Connector 90"/>
              <p:cNvCxnSpPr/>
              <p:nvPr/>
            </p:nvCxnSpPr>
            <p:spPr>
              <a:xfrm>
                <a:off x="6301" y="5016"/>
                <a:ext cx="1" cy="116"/>
              </a:xfrm>
              <a:prstGeom prst="line">
                <a:avLst/>
              </a:prstGeom>
              <a:ln w="28575">
                <a:solidFill>
                  <a:schemeClr val="bg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1" name="Straight Connector 10"/>
              <p:cNvCxnSpPr/>
              <p:nvPr/>
            </p:nvCxnSpPr>
            <p:spPr>
              <a:xfrm>
                <a:off x="14771" y="5053"/>
                <a:ext cx="1" cy="116"/>
              </a:xfrm>
              <a:prstGeom prst="line">
                <a:avLst/>
              </a:prstGeom>
              <a:ln w="28575">
                <a:solidFill>
                  <a:schemeClr val="bg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79" name="Straight Connector 78"/>
              <p:cNvCxnSpPr/>
              <p:nvPr/>
            </p:nvCxnSpPr>
            <p:spPr>
              <a:xfrm>
                <a:off x="13525" y="5312"/>
                <a:ext cx="1" cy="116"/>
              </a:xfrm>
              <a:prstGeom prst="line">
                <a:avLst/>
              </a:prstGeom>
              <a:ln w="28575">
                <a:solidFill>
                  <a:schemeClr val="bg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3" name="Straight Connector 12"/>
              <p:cNvCxnSpPr/>
              <p:nvPr/>
            </p:nvCxnSpPr>
            <p:spPr>
              <a:xfrm>
                <a:off x="11090" y="4559"/>
                <a:ext cx="1" cy="116"/>
              </a:xfrm>
              <a:prstGeom prst="line">
                <a:avLst/>
              </a:prstGeom>
              <a:ln w="28575">
                <a:solidFill>
                  <a:schemeClr val="bg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4" name="Straight Connector 13"/>
              <p:cNvCxnSpPr/>
              <p:nvPr/>
            </p:nvCxnSpPr>
            <p:spPr>
              <a:xfrm>
                <a:off x="12333" y="5197"/>
                <a:ext cx="1" cy="116"/>
              </a:xfrm>
              <a:prstGeom prst="line">
                <a:avLst/>
              </a:prstGeom>
              <a:ln w="28575">
                <a:solidFill>
                  <a:schemeClr val="bg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87" name="Straight Connector 86"/>
              <p:cNvCxnSpPr/>
              <p:nvPr/>
            </p:nvCxnSpPr>
            <p:spPr>
              <a:xfrm>
                <a:off x="9604" y="4469"/>
                <a:ext cx="1" cy="116"/>
              </a:xfrm>
              <a:prstGeom prst="line">
                <a:avLst/>
              </a:prstGeom>
              <a:ln w="28575">
                <a:solidFill>
                  <a:schemeClr val="bg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89" name="Straight Connector 88"/>
              <p:cNvCxnSpPr/>
              <p:nvPr/>
            </p:nvCxnSpPr>
            <p:spPr>
              <a:xfrm>
                <a:off x="8071" y="4773"/>
                <a:ext cx="1" cy="116"/>
              </a:xfrm>
              <a:prstGeom prst="line">
                <a:avLst/>
              </a:prstGeom>
              <a:ln w="28575">
                <a:solidFill>
                  <a:schemeClr val="bg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  <p:grpSp>
        <p:nvGrpSpPr>
          <p:cNvPr id="172" name="Group 171"/>
          <p:cNvGrpSpPr/>
          <p:nvPr/>
        </p:nvGrpSpPr>
        <p:grpSpPr>
          <a:xfrm>
            <a:off x="3428365" y="956310"/>
            <a:ext cx="7973060" cy="1426845"/>
            <a:chOff x="5512" y="1415"/>
            <a:chExt cx="12728" cy="2278"/>
          </a:xfrm>
        </p:grpSpPr>
        <p:grpSp>
          <p:nvGrpSpPr>
            <p:cNvPr id="234" name="Group 233"/>
            <p:cNvGrpSpPr/>
            <p:nvPr/>
          </p:nvGrpSpPr>
          <p:grpSpPr>
            <a:xfrm rot="0">
              <a:off x="5512" y="1415"/>
              <a:ext cx="12728" cy="2278"/>
              <a:chOff x="5190" y="342"/>
              <a:chExt cx="12728" cy="2278"/>
            </a:xfrm>
          </p:grpSpPr>
          <p:grpSp>
            <p:nvGrpSpPr>
              <p:cNvPr id="233" name="Group 232"/>
              <p:cNvGrpSpPr/>
              <p:nvPr/>
            </p:nvGrpSpPr>
            <p:grpSpPr>
              <a:xfrm>
                <a:off x="5190" y="342"/>
                <a:ext cx="12728" cy="2278"/>
                <a:chOff x="5190" y="342"/>
                <a:chExt cx="12728" cy="2278"/>
              </a:xfrm>
            </p:grpSpPr>
            <p:grpSp>
              <p:nvGrpSpPr>
                <p:cNvPr id="150" name="Group 149"/>
                <p:cNvGrpSpPr/>
                <p:nvPr/>
              </p:nvGrpSpPr>
              <p:grpSpPr>
                <a:xfrm>
                  <a:off x="5190" y="342"/>
                  <a:ext cx="12728" cy="2278"/>
                  <a:chOff x="5190" y="342"/>
                  <a:chExt cx="12728" cy="2278"/>
                </a:xfrm>
              </p:grpSpPr>
              <p:sp>
                <p:nvSpPr>
                  <p:cNvPr id="151" name="Freeform 150"/>
                  <p:cNvSpPr/>
                  <p:nvPr/>
                </p:nvSpPr>
                <p:spPr>
                  <a:xfrm rot="5400000">
                    <a:off x="10415" y="-4883"/>
                    <a:ext cx="2278" cy="12729"/>
                  </a:xfrm>
                  <a:custGeom>
                    <a:avLst/>
                    <a:gdLst>
                      <a:gd name="connsiteX0" fmla="*/ 3 w 2278"/>
                      <a:gd name="connsiteY0" fmla="*/ 0 h 12729"/>
                      <a:gd name="connsiteX1" fmla="*/ 1100 w 2278"/>
                      <a:gd name="connsiteY1" fmla="*/ 44 h 12729"/>
                      <a:gd name="connsiteX2" fmla="*/ 1439 w 2278"/>
                      <a:gd name="connsiteY2" fmla="*/ 2287 h 12729"/>
                      <a:gd name="connsiteX3" fmla="*/ 1418 w 2278"/>
                      <a:gd name="connsiteY3" fmla="*/ 6088 h 12729"/>
                      <a:gd name="connsiteX4" fmla="*/ 1853 w 2278"/>
                      <a:gd name="connsiteY4" fmla="*/ 8866 h 12729"/>
                      <a:gd name="connsiteX5" fmla="*/ 1952 w 2278"/>
                      <a:gd name="connsiteY5" fmla="*/ 12726 h 12729"/>
                      <a:gd name="connsiteX6" fmla="*/ 31 w 2278"/>
                      <a:gd name="connsiteY6" fmla="*/ 12703 h 12729"/>
                      <a:gd name="connsiteX7" fmla="*/ 43 w 2278"/>
                      <a:gd name="connsiteY7" fmla="*/ 8132 h 12729"/>
                      <a:gd name="connsiteX8" fmla="*/ 69 w 2278"/>
                      <a:gd name="connsiteY8" fmla="*/ 3860 h 12729"/>
                      <a:gd name="connsiteX9" fmla="*/ 3 w 2278"/>
                      <a:gd name="connsiteY9" fmla="*/ 949 h 12729"/>
                      <a:gd name="connsiteX10" fmla="*/ 3 w 2278"/>
                      <a:gd name="connsiteY10" fmla="*/ 0 h 12729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  <a:cxn ang="0">
                        <a:pos x="connsiteX4" y="connsiteY4"/>
                      </a:cxn>
                      <a:cxn ang="0">
                        <a:pos x="connsiteX5" y="connsiteY5"/>
                      </a:cxn>
                      <a:cxn ang="0">
                        <a:pos x="connsiteX6" y="connsiteY6"/>
                      </a:cxn>
                      <a:cxn ang="0">
                        <a:pos x="connsiteX7" y="connsiteY7"/>
                      </a:cxn>
                      <a:cxn ang="0">
                        <a:pos x="connsiteX8" y="connsiteY8"/>
                      </a:cxn>
                      <a:cxn ang="0">
                        <a:pos x="connsiteX9" y="connsiteY9"/>
                      </a:cxn>
                      <a:cxn ang="0">
                        <a:pos x="connsiteX10" y="connsiteY10"/>
                      </a:cxn>
                    </a:cxnLst>
                    <a:rect l="l" t="t" r="r" b="b"/>
                    <a:pathLst>
                      <a:path w="2278" h="12730">
                        <a:moveTo>
                          <a:pt x="3" y="0"/>
                        </a:moveTo>
                        <a:cubicBezTo>
                          <a:pt x="479" y="47"/>
                          <a:pt x="759" y="-7"/>
                          <a:pt x="1100" y="44"/>
                        </a:cubicBezTo>
                        <a:cubicBezTo>
                          <a:pt x="936" y="1290"/>
                          <a:pt x="1178" y="1795"/>
                          <a:pt x="1439" y="2287"/>
                        </a:cubicBezTo>
                        <a:cubicBezTo>
                          <a:pt x="2317" y="4005"/>
                          <a:pt x="1758" y="4969"/>
                          <a:pt x="1418" y="6088"/>
                        </a:cubicBezTo>
                        <a:cubicBezTo>
                          <a:pt x="869" y="7648"/>
                          <a:pt x="1361" y="8182"/>
                          <a:pt x="1853" y="8866"/>
                        </a:cubicBezTo>
                        <a:cubicBezTo>
                          <a:pt x="2606" y="10131"/>
                          <a:pt x="2174" y="11461"/>
                          <a:pt x="1952" y="12726"/>
                        </a:cubicBezTo>
                        <a:cubicBezTo>
                          <a:pt x="1318" y="12704"/>
                          <a:pt x="649" y="12760"/>
                          <a:pt x="31" y="12703"/>
                        </a:cubicBezTo>
                        <a:cubicBezTo>
                          <a:pt x="-2" y="11206"/>
                          <a:pt x="-23" y="9389"/>
                          <a:pt x="43" y="8132"/>
                        </a:cubicBezTo>
                        <a:cubicBezTo>
                          <a:pt x="113" y="6728"/>
                          <a:pt x="23" y="6204"/>
                          <a:pt x="69" y="3860"/>
                        </a:cubicBezTo>
                        <a:cubicBezTo>
                          <a:pt x="93" y="2852"/>
                          <a:pt x="83" y="2532"/>
                          <a:pt x="3" y="949"/>
                        </a:cubicBezTo>
                        <a:lnTo>
                          <a:pt x="3" y="0"/>
                        </a:lnTo>
                        <a:close/>
                      </a:path>
                    </a:pathLst>
                  </a:custGeom>
                  <a:solidFill>
                    <a:schemeClr val="tx1"/>
                  </a:solidFill>
                  <a:ln>
                    <a:solidFill>
                      <a:schemeClr val="tx1"/>
                    </a:solidFill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p>
                    <a:pPr algn="ctr"/>
                    <a:endParaRPr lang="en-US"/>
                  </a:p>
                </p:txBody>
              </p:sp>
              <p:sp>
                <p:nvSpPr>
                  <p:cNvPr id="152" name="Freeform 151"/>
                  <p:cNvSpPr/>
                  <p:nvPr/>
                </p:nvSpPr>
                <p:spPr>
                  <a:xfrm rot="5400000">
                    <a:off x="13644" y="-118"/>
                    <a:ext cx="133" cy="3784"/>
                  </a:xfrm>
                  <a:custGeom>
                    <a:avLst/>
                    <a:gdLst>
                      <a:gd name="connsiteX0" fmla="*/ 86 w 85"/>
                      <a:gd name="connsiteY0" fmla="*/ 0 h 2438"/>
                      <a:gd name="connsiteX1" fmla="*/ 41 w 85"/>
                      <a:gd name="connsiteY1" fmla="*/ 2438 h 2438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</a:cxnLst>
                    <a:rect l="l" t="t" r="r" b="b"/>
                    <a:pathLst>
                      <a:path w="86" h="2438">
                        <a:moveTo>
                          <a:pt x="86" y="0"/>
                        </a:moveTo>
                        <a:cubicBezTo>
                          <a:pt x="-19" y="870"/>
                          <a:pt x="-19" y="1538"/>
                          <a:pt x="41" y="2438"/>
                        </a:cubicBezTo>
                      </a:path>
                    </a:pathLst>
                  </a:custGeom>
                  <a:noFill/>
                  <a:ln>
                    <a:solidFill>
                      <a:srgbClr val="A61E07"/>
                    </a:solidFill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p>
                    <a:pPr algn="ctr"/>
                    <a:endParaRPr lang="en-US"/>
                  </a:p>
                </p:txBody>
              </p:sp>
            </p:grpSp>
            <p:cxnSp>
              <p:nvCxnSpPr>
                <p:cNvPr id="153" name="Straight Connector 152"/>
                <p:cNvCxnSpPr/>
                <p:nvPr/>
              </p:nvCxnSpPr>
              <p:spPr>
                <a:xfrm>
                  <a:off x="6520" y="2426"/>
                  <a:ext cx="1" cy="116"/>
                </a:xfrm>
                <a:prstGeom prst="line">
                  <a:avLst/>
                </a:prstGeom>
                <a:ln w="28575">
                  <a:solidFill>
                    <a:schemeClr val="bg1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</p:grpSp>
          <p:grpSp>
            <p:nvGrpSpPr>
              <p:cNvPr id="231" name="Group 230"/>
              <p:cNvGrpSpPr/>
              <p:nvPr/>
            </p:nvGrpSpPr>
            <p:grpSpPr>
              <a:xfrm>
                <a:off x="8282" y="1424"/>
                <a:ext cx="7929" cy="1092"/>
                <a:chOff x="8282" y="1424"/>
                <a:chExt cx="7929" cy="1092"/>
              </a:xfrm>
            </p:grpSpPr>
            <p:grpSp>
              <p:nvGrpSpPr>
                <p:cNvPr id="229" name="Group 228"/>
                <p:cNvGrpSpPr/>
                <p:nvPr/>
              </p:nvGrpSpPr>
              <p:grpSpPr>
                <a:xfrm>
                  <a:off x="8282" y="1506"/>
                  <a:ext cx="3017" cy="1010"/>
                  <a:chOff x="8282" y="1506"/>
                  <a:chExt cx="3017" cy="1010"/>
                </a:xfrm>
              </p:grpSpPr>
              <p:cxnSp>
                <p:nvCxnSpPr>
                  <p:cNvPr id="154" name="Straight Connector 153"/>
                  <p:cNvCxnSpPr/>
                  <p:nvPr/>
                </p:nvCxnSpPr>
                <p:spPr>
                  <a:xfrm>
                    <a:off x="8282" y="2400"/>
                    <a:ext cx="1" cy="116"/>
                  </a:xfrm>
                  <a:prstGeom prst="line">
                    <a:avLst/>
                  </a:prstGeom>
                  <a:ln w="28575">
                    <a:solidFill>
                      <a:schemeClr val="bg1"/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155" name="Straight Connector 154"/>
                  <p:cNvCxnSpPr/>
                  <p:nvPr/>
                </p:nvCxnSpPr>
                <p:spPr>
                  <a:xfrm>
                    <a:off x="9778" y="1617"/>
                    <a:ext cx="1" cy="116"/>
                  </a:xfrm>
                  <a:prstGeom prst="line">
                    <a:avLst/>
                  </a:prstGeom>
                  <a:ln w="28575">
                    <a:solidFill>
                      <a:schemeClr val="bg1"/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157" name="Straight Connector 156"/>
                  <p:cNvCxnSpPr/>
                  <p:nvPr/>
                </p:nvCxnSpPr>
                <p:spPr>
                  <a:xfrm>
                    <a:off x="11298" y="1506"/>
                    <a:ext cx="1" cy="116"/>
                  </a:xfrm>
                  <a:prstGeom prst="line">
                    <a:avLst/>
                  </a:prstGeom>
                  <a:ln w="28575">
                    <a:solidFill>
                      <a:schemeClr val="bg1"/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</p:grpSp>
            <p:cxnSp>
              <p:nvCxnSpPr>
                <p:cNvPr id="158" name="Straight Connector 157"/>
                <p:cNvCxnSpPr/>
                <p:nvPr/>
              </p:nvCxnSpPr>
              <p:spPr>
                <a:xfrm>
                  <a:off x="12532" y="1882"/>
                  <a:ext cx="1" cy="116"/>
                </a:xfrm>
                <a:prstGeom prst="line">
                  <a:avLst/>
                </a:prstGeom>
                <a:ln w="28575">
                  <a:solidFill>
                    <a:schemeClr val="bg1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159" name="Straight Connector 158"/>
                <p:cNvCxnSpPr/>
                <p:nvPr/>
              </p:nvCxnSpPr>
              <p:spPr>
                <a:xfrm>
                  <a:off x="13720" y="2146"/>
                  <a:ext cx="1" cy="116"/>
                </a:xfrm>
                <a:prstGeom prst="line">
                  <a:avLst/>
                </a:prstGeom>
                <a:ln w="28575">
                  <a:solidFill>
                    <a:schemeClr val="bg1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160" name="Straight Connector 159"/>
                <p:cNvCxnSpPr/>
                <p:nvPr/>
              </p:nvCxnSpPr>
              <p:spPr>
                <a:xfrm>
                  <a:off x="14954" y="1972"/>
                  <a:ext cx="1" cy="116"/>
                </a:xfrm>
                <a:prstGeom prst="line">
                  <a:avLst/>
                </a:prstGeom>
                <a:ln w="28575">
                  <a:solidFill>
                    <a:schemeClr val="bg1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161" name="Straight Connector 160"/>
                <p:cNvCxnSpPr/>
                <p:nvPr/>
              </p:nvCxnSpPr>
              <p:spPr>
                <a:xfrm>
                  <a:off x="16210" y="1424"/>
                  <a:ext cx="1" cy="116"/>
                </a:xfrm>
                <a:prstGeom prst="line">
                  <a:avLst/>
                </a:prstGeom>
                <a:ln w="28575">
                  <a:solidFill>
                    <a:schemeClr val="bg1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</p:grpSp>
        </p:grpSp>
        <p:sp>
          <p:nvSpPr>
            <p:cNvPr id="165" name="Text Box 164"/>
            <p:cNvSpPr txBox="1"/>
            <p:nvPr/>
          </p:nvSpPr>
          <p:spPr>
            <a:xfrm rot="5400000">
              <a:off x="17260" y="1836"/>
              <a:ext cx="578" cy="83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p>
              <a:r>
                <a:rPr lang="en-US" sz="2800" b="1">
                  <a:solidFill>
                    <a:schemeClr val="bg1"/>
                  </a:solidFill>
                  <a:latin typeface="Arial" panose="020B0604020202020204" pitchFamily="34" charset="0"/>
                </a:rPr>
                <a:t>3</a:t>
              </a:r>
              <a:endParaRPr lang="en-US" sz="2800" b="1">
                <a:solidFill>
                  <a:schemeClr val="bg1"/>
                </a:solidFill>
                <a:latin typeface="Arial" panose="020B0604020202020204" pitchFamily="34" charset="0"/>
              </a:endParaRPr>
            </a:p>
          </p:txBody>
        </p:sp>
      </p:grpSp>
      <p:sp>
        <p:nvSpPr>
          <p:cNvPr id="72" name="Text Box 71"/>
          <p:cNvSpPr txBox="1"/>
          <p:nvPr/>
        </p:nvSpPr>
        <p:spPr>
          <a:xfrm>
            <a:off x="2757805" y="1802130"/>
            <a:ext cx="764540" cy="706755"/>
          </a:xfrm>
          <a:prstGeom prst="rect">
            <a:avLst/>
          </a:prstGeom>
          <a:noFill/>
        </p:spPr>
        <p:txBody>
          <a:bodyPr wrap="none" rtlCol="0">
            <a:spAutoFit/>
          </a:bodyPr>
          <a:p>
            <a:r>
              <a:rPr lang="en-US" sz="4000">
                <a:solidFill>
                  <a:srgbClr val="00B0F0"/>
                </a:solidFill>
                <a:sym typeface="Wingdings" panose="05000000000000000000" charset="0"/>
              </a:rPr>
              <a:t></a:t>
            </a:r>
            <a:endParaRPr lang="en-US" sz="4000">
              <a:solidFill>
                <a:srgbClr val="00B0F0"/>
              </a:solidFill>
              <a:sym typeface="Wingdings" panose="05000000000000000000" charset="0"/>
            </a:endParaRPr>
          </a:p>
        </p:txBody>
      </p:sp>
      <p:grpSp>
        <p:nvGrpSpPr>
          <p:cNvPr id="171" name="Group 170"/>
          <p:cNvGrpSpPr/>
          <p:nvPr/>
        </p:nvGrpSpPr>
        <p:grpSpPr>
          <a:xfrm>
            <a:off x="3428365" y="1562048"/>
            <a:ext cx="8099425" cy="2030138"/>
            <a:chOff x="5512" y="2416"/>
            <a:chExt cx="12930" cy="3241"/>
          </a:xfrm>
        </p:grpSpPr>
        <p:grpSp>
          <p:nvGrpSpPr>
            <p:cNvPr id="167" name="Group 166"/>
            <p:cNvGrpSpPr/>
            <p:nvPr/>
          </p:nvGrpSpPr>
          <p:grpSpPr>
            <a:xfrm>
              <a:off x="5512" y="2416"/>
              <a:ext cx="12930" cy="3241"/>
              <a:chOff x="5512" y="2416"/>
              <a:chExt cx="12930" cy="3241"/>
            </a:xfrm>
          </p:grpSpPr>
          <p:grpSp>
            <p:nvGrpSpPr>
              <p:cNvPr id="239" name="Group 238"/>
              <p:cNvGrpSpPr/>
              <p:nvPr/>
            </p:nvGrpSpPr>
            <p:grpSpPr>
              <a:xfrm>
                <a:off x="5512" y="2480"/>
                <a:ext cx="12930" cy="3177"/>
                <a:chOff x="5190" y="1402"/>
                <a:chExt cx="12930" cy="3177"/>
              </a:xfrm>
            </p:grpSpPr>
            <p:grpSp>
              <p:nvGrpSpPr>
                <p:cNvPr id="82" name="Group 81"/>
                <p:cNvGrpSpPr/>
                <p:nvPr/>
              </p:nvGrpSpPr>
              <p:grpSpPr>
                <a:xfrm>
                  <a:off x="5190" y="1402"/>
                  <a:ext cx="12931" cy="3177"/>
                  <a:chOff x="5190" y="1402"/>
                  <a:chExt cx="12931" cy="3177"/>
                </a:xfrm>
              </p:grpSpPr>
              <p:sp>
                <p:nvSpPr>
                  <p:cNvPr id="93" name="Freeform 92"/>
                  <p:cNvSpPr/>
                  <p:nvPr/>
                </p:nvSpPr>
                <p:spPr>
                  <a:xfrm rot="5400000">
                    <a:off x="10067" y="-3475"/>
                    <a:ext cx="3177" cy="12931"/>
                  </a:xfrm>
                  <a:custGeom>
                    <a:avLst/>
                    <a:gdLst>
                      <a:gd name="connsiteX0" fmla="*/ 48 w 3176"/>
                      <a:gd name="connsiteY0" fmla="*/ 265 h 12931"/>
                      <a:gd name="connsiteX1" fmla="*/ 917 w 3176"/>
                      <a:gd name="connsiteY1" fmla="*/ 0 h 12931"/>
                      <a:gd name="connsiteX2" fmla="*/ 2087 w 3176"/>
                      <a:gd name="connsiteY2" fmla="*/ 692 h 12931"/>
                      <a:gd name="connsiteX3" fmla="*/ 1822 w 3176"/>
                      <a:gd name="connsiteY3" fmla="*/ 2525 h 12931"/>
                      <a:gd name="connsiteX4" fmla="*/ 1900 w 3176"/>
                      <a:gd name="connsiteY4" fmla="*/ 3670 h 12931"/>
                      <a:gd name="connsiteX5" fmla="*/ 1516 w 3176"/>
                      <a:gd name="connsiteY5" fmla="*/ 6185 h 12931"/>
                      <a:gd name="connsiteX6" fmla="*/ 2385 w 3176"/>
                      <a:gd name="connsiteY6" fmla="*/ 8895 h 12931"/>
                      <a:gd name="connsiteX7" fmla="*/ 3135 w 3176"/>
                      <a:gd name="connsiteY7" fmla="*/ 12632 h 12931"/>
                      <a:gd name="connsiteX8" fmla="*/ 855 w 3176"/>
                      <a:gd name="connsiteY8" fmla="*/ 12926 h 12931"/>
                      <a:gd name="connsiteX9" fmla="*/ 798 w 3176"/>
                      <a:gd name="connsiteY9" fmla="*/ 9088 h 12931"/>
                      <a:gd name="connsiteX10" fmla="*/ 400 w 3176"/>
                      <a:gd name="connsiteY10" fmla="*/ 6171 h 12931"/>
                      <a:gd name="connsiteX11" fmla="*/ 400 w 3176"/>
                      <a:gd name="connsiteY11" fmla="*/ 2530 h 12931"/>
                      <a:gd name="connsiteX12" fmla="*/ 48 w 3176"/>
                      <a:gd name="connsiteY12" fmla="*/ 265 h 12931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  <a:cxn ang="0">
                        <a:pos x="connsiteX4" y="connsiteY4"/>
                      </a:cxn>
                      <a:cxn ang="0">
                        <a:pos x="connsiteX5" y="connsiteY5"/>
                      </a:cxn>
                      <a:cxn ang="0">
                        <a:pos x="connsiteX6" y="connsiteY6"/>
                      </a:cxn>
                      <a:cxn ang="0">
                        <a:pos x="connsiteX7" y="connsiteY7"/>
                      </a:cxn>
                      <a:cxn ang="0">
                        <a:pos x="connsiteX8" y="connsiteY8"/>
                      </a:cxn>
                      <a:cxn ang="0">
                        <a:pos x="connsiteX9" y="connsiteY9"/>
                      </a:cxn>
                      <a:cxn ang="0">
                        <a:pos x="connsiteX10" y="connsiteY10"/>
                      </a:cxn>
                      <a:cxn ang="0">
                        <a:pos x="connsiteX11" y="connsiteY11"/>
                      </a:cxn>
                      <a:cxn ang="0">
                        <a:pos x="connsiteX12" y="connsiteY12"/>
                      </a:cxn>
                    </a:cxnLst>
                    <a:rect l="l" t="t" r="r" b="b"/>
                    <a:pathLst>
                      <a:path w="3176" h="12931">
                        <a:moveTo>
                          <a:pt x="48" y="265"/>
                        </a:moveTo>
                        <a:cubicBezTo>
                          <a:pt x="351" y="255"/>
                          <a:pt x="638" y="214"/>
                          <a:pt x="917" y="0"/>
                        </a:cubicBezTo>
                        <a:lnTo>
                          <a:pt x="2087" y="692"/>
                        </a:lnTo>
                        <a:cubicBezTo>
                          <a:pt x="1538" y="1091"/>
                          <a:pt x="1629" y="2099"/>
                          <a:pt x="1822" y="2525"/>
                        </a:cubicBezTo>
                        <a:cubicBezTo>
                          <a:pt x="1822" y="2982"/>
                          <a:pt x="1829" y="3198"/>
                          <a:pt x="1900" y="3670"/>
                        </a:cubicBezTo>
                        <a:cubicBezTo>
                          <a:pt x="2171" y="5166"/>
                          <a:pt x="1912" y="5203"/>
                          <a:pt x="1516" y="6185"/>
                        </a:cubicBezTo>
                        <a:cubicBezTo>
                          <a:pt x="1062" y="7627"/>
                          <a:pt x="1837" y="8299"/>
                          <a:pt x="2385" y="8895"/>
                        </a:cubicBezTo>
                        <a:cubicBezTo>
                          <a:pt x="3389" y="10092"/>
                          <a:pt x="3163" y="11156"/>
                          <a:pt x="3135" y="12632"/>
                        </a:cubicBezTo>
                        <a:cubicBezTo>
                          <a:pt x="2360" y="12785"/>
                          <a:pt x="1668" y="12965"/>
                          <a:pt x="855" y="12926"/>
                        </a:cubicBezTo>
                        <a:cubicBezTo>
                          <a:pt x="1074" y="11856"/>
                          <a:pt x="1612" y="10494"/>
                          <a:pt x="798" y="9088"/>
                        </a:cubicBezTo>
                        <a:cubicBezTo>
                          <a:pt x="242" y="8316"/>
                          <a:pt x="-186" y="7848"/>
                          <a:pt x="400" y="6171"/>
                        </a:cubicBezTo>
                        <a:cubicBezTo>
                          <a:pt x="678" y="5218"/>
                          <a:pt x="1242" y="4341"/>
                          <a:pt x="400" y="2530"/>
                        </a:cubicBezTo>
                        <a:cubicBezTo>
                          <a:pt x="-112" y="1651"/>
                          <a:pt x="-8" y="874"/>
                          <a:pt x="48" y="265"/>
                        </a:cubicBezTo>
                        <a:close/>
                      </a:path>
                    </a:pathLst>
                  </a:custGeom>
                  <a:solidFill>
                    <a:srgbClr val="E21B06"/>
                  </a:solidFill>
                  <a:ln>
                    <a:solidFill>
                      <a:srgbClr val="F9341F"/>
                    </a:solidFill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p>
                    <a:pPr algn="ctr"/>
                    <a:endParaRPr lang="en-US"/>
                  </a:p>
                </p:txBody>
              </p:sp>
              <p:sp>
                <p:nvSpPr>
                  <p:cNvPr id="116" name="Freeform 115"/>
                  <p:cNvSpPr/>
                  <p:nvPr/>
                </p:nvSpPr>
                <p:spPr>
                  <a:xfrm rot="5400000">
                    <a:off x="10371" y="636"/>
                    <a:ext cx="309" cy="2556"/>
                  </a:xfrm>
                  <a:custGeom>
                    <a:avLst/>
                    <a:gdLst>
                      <a:gd name="connsiteX0" fmla="*/ 12 w 199"/>
                      <a:gd name="connsiteY0" fmla="*/ 8 h 1647"/>
                      <a:gd name="connsiteX1" fmla="*/ 0 w 199"/>
                      <a:gd name="connsiteY1" fmla="*/ 0 h 1647"/>
                      <a:gd name="connsiteX2" fmla="*/ 187 w 199"/>
                      <a:gd name="connsiteY2" fmla="*/ 1551 h 1647"/>
                      <a:gd name="connsiteX3" fmla="*/ 199 w 199"/>
                      <a:gd name="connsiteY3" fmla="*/ 1647 h 1647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</a:cxnLst>
                    <a:rect l="l" t="t" r="r" b="b"/>
                    <a:pathLst>
                      <a:path w="199" h="1647">
                        <a:moveTo>
                          <a:pt x="12" y="8"/>
                        </a:moveTo>
                        <a:lnTo>
                          <a:pt x="0" y="0"/>
                        </a:lnTo>
                        <a:lnTo>
                          <a:pt x="187" y="1551"/>
                        </a:lnTo>
                        <a:lnTo>
                          <a:pt x="199" y="1647"/>
                        </a:lnTo>
                      </a:path>
                    </a:pathLst>
                  </a:custGeom>
                  <a:noFill/>
                  <a:ln>
                    <a:solidFill>
                      <a:srgbClr val="A61E07"/>
                    </a:solidFill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p>
                    <a:pPr algn="ctr"/>
                    <a:endParaRPr lang="en-US"/>
                  </a:p>
                </p:txBody>
              </p:sp>
            </p:grpSp>
            <p:grpSp>
              <p:nvGrpSpPr>
                <p:cNvPr id="232" name="Group 231"/>
                <p:cNvGrpSpPr/>
                <p:nvPr/>
              </p:nvGrpSpPr>
              <p:grpSpPr>
                <a:xfrm>
                  <a:off x="6519" y="1538"/>
                  <a:ext cx="9690" cy="1118"/>
                  <a:chOff x="6519" y="1538"/>
                  <a:chExt cx="9690" cy="1118"/>
                </a:xfrm>
              </p:grpSpPr>
              <p:cxnSp>
                <p:nvCxnSpPr>
                  <p:cNvPr id="135" name="Straight Connector 134"/>
                  <p:cNvCxnSpPr/>
                  <p:nvPr/>
                </p:nvCxnSpPr>
                <p:spPr>
                  <a:xfrm>
                    <a:off x="6519" y="2540"/>
                    <a:ext cx="1" cy="116"/>
                  </a:xfrm>
                  <a:prstGeom prst="line">
                    <a:avLst/>
                  </a:prstGeom>
                  <a:ln w="28575">
                    <a:solidFill>
                      <a:schemeClr val="bg1"/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grpSp>
                <p:nvGrpSpPr>
                  <p:cNvPr id="230" name="Group 229"/>
                  <p:cNvGrpSpPr/>
                  <p:nvPr/>
                </p:nvGrpSpPr>
                <p:grpSpPr>
                  <a:xfrm>
                    <a:off x="8281" y="1538"/>
                    <a:ext cx="7928" cy="1092"/>
                    <a:chOff x="8281" y="1538"/>
                    <a:chExt cx="7928" cy="1092"/>
                  </a:xfrm>
                </p:grpSpPr>
                <p:grpSp>
                  <p:nvGrpSpPr>
                    <p:cNvPr id="205" name="Group 204"/>
                    <p:cNvGrpSpPr/>
                    <p:nvPr/>
                  </p:nvGrpSpPr>
                  <p:grpSpPr>
                    <a:xfrm>
                      <a:off x="8281" y="1598"/>
                      <a:ext cx="3016" cy="1032"/>
                      <a:chOff x="8281" y="1598"/>
                      <a:chExt cx="3016" cy="1032"/>
                    </a:xfrm>
                  </p:grpSpPr>
                  <p:cxnSp>
                    <p:nvCxnSpPr>
                      <p:cNvPr id="136" name="Straight Connector 135"/>
                      <p:cNvCxnSpPr/>
                      <p:nvPr/>
                    </p:nvCxnSpPr>
                    <p:spPr>
                      <a:xfrm>
                        <a:off x="8281" y="2514"/>
                        <a:ext cx="1" cy="116"/>
                      </a:xfrm>
                      <a:prstGeom prst="line">
                        <a:avLst/>
                      </a:prstGeom>
                      <a:ln w="28575">
                        <a:solidFill>
                          <a:schemeClr val="bg1"/>
                        </a:solidFill>
                      </a:ln>
                    </p:spPr>
                    <p:style>
                      <a:lnRef idx="1">
                        <a:schemeClr val="accent1"/>
                      </a:lnRef>
                      <a:fillRef idx="0">
                        <a:schemeClr val="accent1"/>
                      </a:fillRef>
                      <a:effectRef idx="0">
                        <a:schemeClr val="accent1"/>
                      </a:effectRef>
                      <a:fontRef idx="minor">
                        <a:schemeClr val="tx1"/>
                      </a:fontRef>
                    </p:style>
                  </p:cxnSp>
                  <p:cxnSp>
                    <p:nvCxnSpPr>
                      <p:cNvPr id="137" name="Straight Connector 136"/>
                      <p:cNvCxnSpPr/>
                      <p:nvPr/>
                    </p:nvCxnSpPr>
                    <p:spPr>
                      <a:xfrm>
                        <a:off x="9777" y="1698"/>
                        <a:ext cx="1" cy="116"/>
                      </a:xfrm>
                      <a:prstGeom prst="line">
                        <a:avLst/>
                      </a:prstGeom>
                      <a:ln w="28575">
                        <a:solidFill>
                          <a:schemeClr val="bg1"/>
                        </a:solidFill>
                      </a:ln>
                    </p:spPr>
                    <p:style>
                      <a:lnRef idx="1">
                        <a:schemeClr val="accent1"/>
                      </a:lnRef>
                      <a:fillRef idx="0">
                        <a:schemeClr val="accent1"/>
                      </a:fillRef>
                      <a:effectRef idx="0">
                        <a:schemeClr val="accent1"/>
                      </a:effectRef>
                      <a:fontRef idx="minor">
                        <a:schemeClr val="tx1"/>
                      </a:fontRef>
                    </p:style>
                  </p:cxnSp>
                  <p:cxnSp>
                    <p:nvCxnSpPr>
                      <p:cNvPr id="138" name="Straight Connector 137"/>
                      <p:cNvCxnSpPr/>
                      <p:nvPr/>
                    </p:nvCxnSpPr>
                    <p:spPr>
                      <a:xfrm>
                        <a:off x="11297" y="1598"/>
                        <a:ext cx="1" cy="116"/>
                      </a:xfrm>
                      <a:prstGeom prst="line">
                        <a:avLst/>
                      </a:prstGeom>
                      <a:ln w="28575">
                        <a:solidFill>
                          <a:schemeClr val="bg1"/>
                        </a:solidFill>
                      </a:ln>
                    </p:spPr>
                    <p:style>
                      <a:lnRef idx="1">
                        <a:schemeClr val="accent1"/>
                      </a:lnRef>
                      <a:fillRef idx="0">
                        <a:schemeClr val="accent1"/>
                      </a:fillRef>
                      <a:effectRef idx="0">
                        <a:schemeClr val="accent1"/>
                      </a:effectRef>
                      <a:fontRef idx="minor">
                        <a:schemeClr val="tx1"/>
                      </a:fontRef>
                    </p:style>
                  </p:cxnSp>
                </p:grpSp>
                <p:cxnSp>
                  <p:nvCxnSpPr>
                    <p:cNvPr id="139" name="Straight Connector 138"/>
                    <p:cNvCxnSpPr/>
                    <p:nvPr/>
                  </p:nvCxnSpPr>
                  <p:spPr>
                    <a:xfrm>
                      <a:off x="12531" y="1996"/>
                      <a:ext cx="1" cy="116"/>
                    </a:xfrm>
                    <a:prstGeom prst="line">
                      <a:avLst/>
                    </a:prstGeom>
                    <a:ln w="28575">
                      <a:solidFill>
                        <a:schemeClr val="bg1"/>
                      </a:solidFill>
                    </a:ln>
                  </p:spPr>
                  <p:style>
                    <a:lnRef idx="1">
                      <a:schemeClr val="accent1"/>
                    </a:lnRef>
                    <a:fillRef idx="0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tx1"/>
                    </a:fontRef>
                  </p:style>
                </p:cxnSp>
                <p:cxnSp>
                  <p:nvCxnSpPr>
                    <p:cNvPr id="140" name="Straight Connector 139"/>
                    <p:cNvCxnSpPr/>
                    <p:nvPr/>
                  </p:nvCxnSpPr>
                  <p:spPr>
                    <a:xfrm>
                      <a:off x="13719" y="2238"/>
                      <a:ext cx="1" cy="116"/>
                    </a:xfrm>
                    <a:prstGeom prst="line">
                      <a:avLst/>
                    </a:prstGeom>
                    <a:ln w="28575">
                      <a:solidFill>
                        <a:schemeClr val="bg1"/>
                      </a:solidFill>
                    </a:ln>
                  </p:spPr>
                  <p:style>
                    <a:lnRef idx="1">
                      <a:schemeClr val="accent1"/>
                    </a:lnRef>
                    <a:fillRef idx="0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tx1"/>
                    </a:fontRef>
                  </p:style>
                </p:cxnSp>
                <p:cxnSp>
                  <p:nvCxnSpPr>
                    <p:cNvPr id="141" name="Straight Connector 140"/>
                    <p:cNvCxnSpPr/>
                    <p:nvPr/>
                  </p:nvCxnSpPr>
                  <p:spPr>
                    <a:xfrm>
                      <a:off x="14953" y="2064"/>
                      <a:ext cx="1" cy="116"/>
                    </a:xfrm>
                    <a:prstGeom prst="line">
                      <a:avLst/>
                    </a:prstGeom>
                    <a:ln w="28575">
                      <a:solidFill>
                        <a:schemeClr val="bg1"/>
                      </a:solidFill>
                    </a:ln>
                  </p:spPr>
                  <p:style>
                    <a:lnRef idx="1">
                      <a:schemeClr val="accent1"/>
                    </a:lnRef>
                    <a:fillRef idx="0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tx1"/>
                    </a:fontRef>
                  </p:style>
                </p:cxnSp>
                <p:cxnSp>
                  <p:nvCxnSpPr>
                    <p:cNvPr id="142" name="Straight Connector 141"/>
                    <p:cNvCxnSpPr/>
                    <p:nvPr/>
                  </p:nvCxnSpPr>
                  <p:spPr>
                    <a:xfrm>
                      <a:off x="16209" y="1538"/>
                      <a:ext cx="1" cy="116"/>
                    </a:xfrm>
                    <a:prstGeom prst="line">
                      <a:avLst/>
                    </a:prstGeom>
                    <a:ln w="28575">
                      <a:solidFill>
                        <a:schemeClr val="bg1"/>
                      </a:solidFill>
                    </a:ln>
                  </p:spPr>
                  <p:style>
                    <a:lnRef idx="1">
                      <a:schemeClr val="accent1"/>
                    </a:lnRef>
                    <a:fillRef idx="0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tx1"/>
                    </a:fontRef>
                  </p:style>
                </p:cxnSp>
              </p:grpSp>
            </p:grpSp>
            <p:grpSp>
              <p:nvGrpSpPr>
                <p:cNvPr id="236" name="Group 235"/>
                <p:cNvGrpSpPr/>
                <p:nvPr/>
              </p:nvGrpSpPr>
              <p:grpSpPr>
                <a:xfrm rot="0">
                  <a:off x="6516" y="2691"/>
                  <a:ext cx="8459" cy="1888"/>
                  <a:chOff x="6516" y="2691"/>
                  <a:chExt cx="8459" cy="1888"/>
                </a:xfrm>
              </p:grpSpPr>
              <p:cxnSp>
                <p:nvCxnSpPr>
                  <p:cNvPr id="143" name="Straight Connector 142"/>
                  <p:cNvCxnSpPr/>
                  <p:nvPr/>
                </p:nvCxnSpPr>
                <p:spPr>
                  <a:xfrm>
                    <a:off x="6516" y="4463"/>
                    <a:ext cx="1" cy="116"/>
                  </a:xfrm>
                  <a:prstGeom prst="line">
                    <a:avLst/>
                  </a:prstGeom>
                  <a:ln w="28575">
                    <a:solidFill>
                      <a:schemeClr val="bg1"/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grpSp>
                <p:nvGrpSpPr>
                  <p:cNvPr id="235" name="Group 234"/>
                  <p:cNvGrpSpPr/>
                  <p:nvPr/>
                </p:nvGrpSpPr>
                <p:grpSpPr>
                  <a:xfrm>
                    <a:off x="9801" y="2691"/>
                    <a:ext cx="5175" cy="729"/>
                    <a:chOff x="9801" y="2691"/>
                    <a:chExt cx="5175" cy="729"/>
                  </a:xfrm>
                </p:grpSpPr>
                <p:cxnSp>
                  <p:nvCxnSpPr>
                    <p:cNvPr id="144" name="Straight Connector 143"/>
                    <p:cNvCxnSpPr/>
                    <p:nvPr/>
                  </p:nvCxnSpPr>
                  <p:spPr>
                    <a:xfrm>
                      <a:off x="14976" y="3152"/>
                      <a:ext cx="1" cy="116"/>
                    </a:xfrm>
                    <a:prstGeom prst="line">
                      <a:avLst/>
                    </a:prstGeom>
                    <a:ln w="28575">
                      <a:solidFill>
                        <a:schemeClr val="bg1"/>
                      </a:solidFill>
                    </a:ln>
                  </p:spPr>
                  <p:style>
                    <a:lnRef idx="1">
                      <a:schemeClr val="accent1"/>
                    </a:lnRef>
                    <a:fillRef idx="0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tx1"/>
                    </a:fontRef>
                  </p:style>
                </p:cxnSp>
                <p:cxnSp>
                  <p:nvCxnSpPr>
                    <p:cNvPr id="145" name="Straight Connector 144"/>
                    <p:cNvCxnSpPr/>
                    <p:nvPr/>
                  </p:nvCxnSpPr>
                  <p:spPr>
                    <a:xfrm>
                      <a:off x="13727" y="3304"/>
                      <a:ext cx="1" cy="116"/>
                    </a:xfrm>
                    <a:prstGeom prst="line">
                      <a:avLst/>
                    </a:prstGeom>
                    <a:ln w="28575">
                      <a:solidFill>
                        <a:schemeClr val="bg1"/>
                      </a:solidFill>
                    </a:ln>
                  </p:spPr>
                  <p:style>
                    <a:lnRef idx="1">
                      <a:schemeClr val="accent1"/>
                    </a:lnRef>
                    <a:fillRef idx="0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tx1"/>
                    </a:fontRef>
                  </p:style>
                </p:cxnSp>
                <p:cxnSp>
                  <p:nvCxnSpPr>
                    <p:cNvPr id="146" name="Straight Connector 145"/>
                    <p:cNvCxnSpPr/>
                    <p:nvPr/>
                  </p:nvCxnSpPr>
                  <p:spPr>
                    <a:xfrm>
                      <a:off x="12533" y="3072"/>
                      <a:ext cx="1" cy="116"/>
                    </a:xfrm>
                    <a:prstGeom prst="line">
                      <a:avLst/>
                    </a:prstGeom>
                    <a:ln w="28575">
                      <a:solidFill>
                        <a:schemeClr val="bg1"/>
                      </a:solidFill>
                    </a:ln>
                  </p:spPr>
                  <p:style>
                    <a:lnRef idx="1">
                      <a:schemeClr val="accent1"/>
                    </a:lnRef>
                    <a:fillRef idx="0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tx1"/>
                    </a:fontRef>
                  </p:style>
                </p:cxnSp>
                <p:cxnSp>
                  <p:nvCxnSpPr>
                    <p:cNvPr id="147" name="Straight Connector 146"/>
                    <p:cNvCxnSpPr/>
                    <p:nvPr/>
                  </p:nvCxnSpPr>
                  <p:spPr>
                    <a:xfrm>
                      <a:off x="11290" y="2691"/>
                      <a:ext cx="1" cy="116"/>
                    </a:xfrm>
                    <a:prstGeom prst="line">
                      <a:avLst/>
                    </a:prstGeom>
                    <a:ln w="28575">
                      <a:solidFill>
                        <a:schemeClr val="bg1"/>
                      </a:solidFill>
                    </a:ln>
                  </p:spPr>
                  <p:style>
                    <a:lnRef idx="1">
                      <a:schemeClr val="accent1"/>
                    </a:lnRef>
                    <a:fillRef idx="0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tx1"/>
                    </a:fontRef>
                  </p:style>
                </p:cxnSp>
                <p:cxnSp>
                  <p:nvCxnSpPr>
                    <p:cNvPr id="148" name="Straight Connector 147"/>
                    <p:cNvCxnSpPr/>
                    <p:nvPr/>
                  </p:nvCxnSpPr>
                  <p:spPr>
                    <a:xfrm>
                      <a:off x="9801" y="3168"/>
                      <a:ext cx="1" cy="116"/>
                    </a:xfrm>
                    <a:prstGeom prst="line">
                      <a:avLst/>
                    </a:prstGeom>
                    <a:ln w="28575">
                      <a:solidFill>
                        <a:schemeClr val="bg1"/>
                      </a:solidFill>
                    </a:ln>
                  </p:spPr>
                  <p:style>
                    <a:lnRef idx="1">
                      <a:schemeClr val="accent1"/>
                    </a:lnRef>
                    <a:fillRef idx="0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tx1"/>
                    </a:fontRef>
                  </p:style>
                </p:cxnSp>
              </p:grpSp>
              <p:cxnSp>
                <p:nvCxnSpPr>
                  <p:cNvPr id="149" name="Straight Connector 148"/>
                  <p:cNvCxnSpPr/>
                  <p:nvPr/>
                </p:nvCxnSpPr>
                <p:spPr>
                  <a:xfrm>
                    <a:off x="8267" y="4245"/>
                    <a:ext cx="1" cy="116"/>
                  </a:xfrm>
                  <a:prstGeom prst="line">
                    <a:avLst/>
                  </a:prstGeom>
                  <a:ln w="28575">
                    <a:solidFill>
                      <a:schemeClr val="bg1"/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</p:grpSp>
          </p:grpSp>
          <p:sp>
            <p:nvSpPr>
              <p:cNvPr id="166" name="Text Box 165"/>
              <p:cNvSpPr txBox="1"/>
              <p:nvPr/>
            </p:nvSpPr>
            <p:spPr>
              <a:xfrm rot="5400000">
                <a:off x="17262" y="2288"/>
                <a:ext cx="578" cy="833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p>
                <a:r>
                  <a:rPr lang="en-US" sz="2800" b="1">
                    <a:solidFill>
                      <a:schemeClr val="bg1"/>
                    </a:solidFill>
                    <a:latin typeface="Arial" panose="020B0604020202020204" pitchFamily="34" charset="0"/>
                  </a:rPr>
                  <a:t>3</a:t>
                </a:r>
                <a:endParaRPr lang="en-US" sz="2800" b="1">
                  <a:solidFill>
                    <a:schemeClr val="bg1"/>
                  </a:solidFill>
                  <a:latin typeface="Arial" panose="020B0604020202020204" pitchFamily="34" charset="0"/>
                </a:endParaRPr>
              </a:p>
            </p:txBody>
          </p:sp>
        </p:grpSp>
        <p:sp>
          <p:nvSpPr>
            <p:cNvPr id="163" name="Text Box 162"/>
            <p:cNvSpPr txBox="1"/>
            <p:nvPr/>
          </p:nvSpPr>
          <p:spPr>
            <a:xfrm rot="5400000">
              <a:off x="15279" y="3731"/>
              <a:ext cx="578" cy="83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p>
              <a:r>
                <a:rPr lang="en-US" sz="2800" b="1">
                  <a:solidFill>
                    <a:schemeClr val="bg1"/>
                  </a:solidFill>
                  <a:latin typeface="Arial" panose="020B0604020202020204" pitchFamily="34" charset="0"/>
                </a:rPr>
                <a:t>2 </a:t>
              </a:r>
              <a:endParaRPr lang="en-US" sz="2800" b="1">
                <a:solidFill>
                  <a:schemeClr val="bg1"/>
                </a:solidFill>
                <a:latin typeface="Arial" panose="020B0604020202020204" pitchFamily="34" charset="0"/>
              </a:endParaRPr>
            </a:p>
          </p:txBody>
        </p:sp>
      </p:grpSp>
      <p:sp>
        <p:nvSpPr>
          <p:cNvPr id="4" name="Title 3"/>
          <p:cNvSpPr>
            <a:spLocks noGrp="1"/>
          </p:cNvSpPr>
          <p:nvPr>
            <p:ph type="title"/>
          </p:nvPr>
        </p:nvSpPr>
        <p:spPr>
          <a:xfrm>
            <a:off x="111125" y="-79375"/>
            <a:ext cx="10515600" cy="812165"/>
          </a:xfrm>
        </p:spPr>
        <p:txBody>
          <a:bodyPr>
            <a:normAutofit fontScale="90000"/>
          </a:bodyPr>
          <a:p>
            <a:pPr algn="l"/>
            <a:r>
              <a:rPr lang="en-US" sz="4000" b="1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Arial Black" panose="020B0A04020102020204" charset="0"/>
                <a:sym typeface="+mn-ea"/>
              </a:rPr>
              <a:t>3. Qui trình thiết kế rập áo đầm biến kiểu</a:t>
            </a:r>
            <a:endParaRPr lang="en-US" sz="4000" b="1"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Arial Black" panose="020B0A04020102020204" charset="0"/>
              <a:sym typeface="+mn-ea"/>
            </a:endParaRPr>
          </a:p>
        </p:txBody>
      </p:sp>
      <p:cxnSp>
        <p:nvCxnSpPr>
          <p:cNvPr id="12" name="Straight Connector 11"/>
          <p:cNvCxnSpPr/>
          <p:nvPr/>
        </p:nvCxnSpPr>
        <p:spPr>
          <a:xfrm>
            <a:off x="-76200" y="680085"/>
            <a:ext cx="12378055" cy="0"/>
          </a:xfrm>
          <a:prstGeom prst="line">
            <a:avLst/>
          </a:prstGeom>
          <a:ln w="38100">
            <a:solidFill>
              <a:srgbClr val="FD471D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500"/>
                                        <p:tgtEl>
                                          <p:spTgt spid="1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2" dur="1000"/>
                                        <p:tgtEl>
                                          <p:spTgt spid="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0" presetClass="path" presetSubtype="0" accel="50000" decel="5000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30038 0.002500 L 0.095297 -0.012222 L 0.147693 -0.020370 L 0.198214 -0.031852 L 0.234048 -0.048148 L 0.263474 -0.057963 L 0.299308 -0.067778 L 0.335193 -0.059630 L 0.363684 -0.036759 L 0.390297 -0.005741 L 0.424308 0.020463 L 0.463839 0.022037 L 0.492329 0.010648 L 0.535559 -0.008981 L 0.583319 -0.018796 L 0.613684 -0.015463 L 0.704673 0.031852 " pathEditMode="relative" rAng="0" ptsTypes="">
                                      <p:cBhvr>
                                        <p:cTn id="16" dur="2000" fill="hold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37" y="-2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00000 0.000000 L -0.001302 0.428333 " pathEditMode="relative" rAng="0" ptsTypes="">
                                      <p:cBhvr>
                                        <p:cTn id="20" dur="2000" fill="hold"/>
                                        <p:tgtEl>
                                          <p:spTgt spid="12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19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5" dur="10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0" presetClass="path" presetSubtype="0" accel="50000" decel="5000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32917 0.000463 L 0.090833 0.006944 L 0.125781 0.013519 L 0.165260 0.006944 L 0.205729 -0.001204 L 0.241563 -0.019167 L 0.267292 -0.027315 L 0.296719 -0.022500 L 0.334375 -0.002870 L 0.366562 0.034722 L 0.403333 0.072315 L 0.430000 0.085370 L 0.464010 0.069074 L 0.491562 0.037963 L 0.573385 -0.076389 L 0.573385 -0.076389 " pathEditMode="relative" ptsTypes="">
                                      <p:cBhvr>
                                        <p:cTn id="29" dur="20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00000 0.000000 L -0.002708 0.381296 " pathEditMode="relative" rAng="0" ptsTypes="">
                                      <p:cBhvr>
                                        <p:cTn id="33" dur="2000" fill="hold"/>
                                        <p:tgtEl>
                                          <p:spTgt spid="13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4" presetClass="exit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37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" presetID="4" presetClass="exit" presetSubtype="3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40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" presetID="4" presetClass="exit" presetSubtype="3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43" dur="500"/>
                                        <p:tgtEl>
                                          <p:spTgt spid="8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49" dur="2000"/>
                                        <p:tgtEl>
                                          <p:spTgt spid="1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52" dur="2000"/>
                                        <p:tgtEl>
                                          <p:spTgt spid="1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57" dur="10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0" presetClass="path" presetSubtype="0" accel="50000" decel="5000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16984 -0.003704 L 0.101619 0.025185 L 0.145057 0.032963 L 0.178703 0.021389 L 0.218807 -0.001760 L 0.245942 -0.042315 L 0.279588 -0.069352 L 0.313234 -0.073148 L 0.344692 -0.061574 L 0.400057 -0.028797 L 0.449953 -0.005648 L 0.473807 -0.003704 L 0.499849 -0.005648 L 0.537817 -0.023056 L 0.574744 -0.059630 L 0.607296 -0.078982 L 0.660474 -0.084723 L 0.709276 -0.075093 " pathEditMode="relative" rAng="0" ptsTypes="">
                                      <p:cBhvr>
                                        <p:cTn id="61" dur="20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46" y="-22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2" fill="hold">
                      <p:stCondLst>
                        <p:cond delay="indefinite"/>
                      </p:stCondLst>
                      <p:childTnLst>
                        <p:par>
                          <p:cTn id="63" fill="hold">
                            <p:stCondLst>
                              <p:cond delay="0"/>
                            </p:stCondLst>
                            <p:childTnLst>
                              <p:par>
                                <p:cTn id="64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00000 0.000000 L -0.000937 0.086296 " pathEditMode="relative" rAng="0" ptsTypes="">
                                      <p:cBhvr>
                                        <p:cTn id="65" dur="2000" fill="hold"/>
                                        <p:tgtEl>
                                          <p:spTgt spid="17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4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6" fill="hold">
                      <p:stCondLst>
                        <p:cond delay="indefinite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4" presetClass="exit" presetSubtype="32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69" dur="5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0" grpId="0" bldLvl="0" animBg="1"/>
      <p:bldP spid="81" grpId="0"/>
      <p:bldP spid="81" grpId="1"/>
      <p:bldP spid="61" grpId="0"/>
      <p:bldP spid="61" grpId="1"/>
      <p:bldP spid="61" grpId="2"/>
      <p:bldP spid="81" grpId="2"/>
      <p:bldP spid="72" grpId="0"/>
      <p:bldP spid="72" grpId="1"/>
      <p:bldP spid="72" grpId="2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Rectangle 1"/>
          <p:cNvSpPr/>
          <p:nvPr/>
        </p:nvSpPr>
        <p:spPr>
          <a:xfrm>
            <a:off x="-49530" y="-78740"/>
            <a:ext cx="12291695" cy="6995795"/>
          </a:xfrm>
          <a:prstGeom prst="rect">
            <a:avLst/>
          </a:prstGeom>
          <a:solidFill>
            <a:srgbClr val="FFE8E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en-US"/>
          </a:p>
        </p:txBody>
      </p:sp>
      <p:sp>
        <p:nvSpPr>
          <p:cNvPr id="15" name="Rectangle 14"/>
          <p:cNvSpPr/>
          <p:nvPr/>
        </p:nvSpPr>
        <p:spPr>
          <a:xfrm>
            <a:off x="3114040" y="814705"/>
            <a:ext cx="8594725" cy="5951855"/>
          </a:xfrm>
          <a:prstGeom prst="rect">
            <a:avLst/>
          </a:prstGeom>
          <a:solidFill>
            <a:srgbClr val="3CA84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en-US"/>
          </a:p>
        </p:txBody>
      </p:sp>
      <p:grpSp>
        <p:nvGrpSpPr>
          <p:cNvPr id="122" name="Group 121"/>
          <p:cNvGrpSpPr/>
          <p:nvPr/>
        </p:nvGrpSpPr>
        <p:grpSpPr>
          <a:xfrm rot="0">
            <a:off x="3380740" y="5705475"/>
            <a:ext cx="7563485" cy="1050925"/>
            <a:chOff x="5103" y="4398"/>
            <a:chExt cx="11911" cy="1655"/>
          </a:xfrm>
          <a:solidFill>
            <a:srgbClr val="E21B06"/>
          </a:solidFill>
        </p:grpSpPr>
        <p:sp>
          <p:nvSpPr>
            <p:cNvPr id="168" name="Freeform 167"/>
            <p:cNvSpPr/>
            <p:nvPr/>
          </p:nvSpPr>
          <p:spPr>
            <a:xfrm rot="5400000">
              <a:off x="10231" y="-730"/>
              <a:ext cx="1655" cy="11911"/>
            </a:xfrm>
            <a:custGeom>
              <a:avLst/>
              <a:gdLst>
                <a:gd name="connsiteX0" fmla="*/ 763 w 1654"/>
                <a:gd name="connsiteY0" fmla="*/ 0 h 11910"/>
                <a:gd name="connsiteX1" fmla="*/ 1651 w 1654"/>
                <a:gd name="connsiteY1" fmla="*/ 203 h 11910"/>
                <a:gd name="connsiteX2" fmla="*/ 1651 w 1654"/>
                <a:gd name="connsiteY2" fmla="*/ 2333 h 11910"/>
                <a:gd name="connsiteX3" fmla="*/ 1650 w 1654"/>
                <a:gd name="connsiteY3" fmla="*/ 5152 h 11910"/>
                <a:gd name="connsiteX4" fmla="*/ 1640 w 1654"/>
                <a:gd name="connsiteY4" fmla="*/ 8170 h 11910"/>
                <a:gd name="connsiteX5" fmla="*/ 1641 w 1654"/>
                <a:gd name="connsiteY5" fmla="*/ 11905 h 11910"/>
                <a:gd name="connsiteX6" fmla="*/ 705 w 1654"/>
                <a:gd name="connsiteY6" fmla="*/ 11895 h 11910"/>
                <a:gd name="connsiteX7" fmla="*/ 164 w 1654"/>
                <a:gd name="connsiteY7" fmla="*/ 7963 h 11910"/>
                <a:gd name="connsiteX8" fmla="*/ 415 w 1654"/>
                <a:gd name="connsiteY8" fmla="*/ 5377 h 11910"/>
                <a:gd name="connsiteX9" fmla="*/ 631 w 1654"/>
                <a:gd name="connsiteY9" fmla="*/ 2288 h 11910"/>
                <a:gd name="connsiteX10" fmla="*/ 763 w 1654"/>
                <a:gd name="connsiteY10" fmla="*/ 0 h 1191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1655" h="11911">
                  <a:moveTo>
                    <a:pt x="763" y="0"/>
                  </a:moveTo>
                  <a:cubicBezTo>
                    <a:pt x="1064" y="149"/>
                    <a:pt x="1023" y="179"/>
                    <a:pt x="1651" y="203"/>
                  </a:cubicBezTo>
                  <a:cubicBezTo>
                    <a:pt x="1636" y="1138"/>
                    <a:pt x="1665" y="1553"/>
                    <a:pt x="1651" y="2333"/>
                  </a:cubicBezTo>
                  <a:cubicBezTo>
                    <a:pt x="1635" y="3668"/>
                    <a:pt x="1667" y="3711"/>
                    <a:pt x="1650" y="5152"/>
                  </a:cubicBezTo>
                  <a:cubicBezTo>
                    <a:pt x="1653" y="6621"/>
                    <a:pt x="1650" y="6938"/>
                    <a:pt x="1640" y="8170"/>
                  </a:cubicBezTo>
                  <a:lnTo>
                    <a:pt x="1641" y="11905"/>
                  </a:lnTo>
                  <a:cubicBezTo>
                    <a:pt x="1163" y="11921"/>
                    <a:pt x="1009" y="11899"/>
                    <a:pt x="705" y="11895"/>
                  </a:cubicBezTo>
                  <a:cubicBezTo>
                    <a:pt x="523" y="10596"/>
                    <a:pt x="669" y="9959"/>
                    <a:pt x="164" y="7963"/>
                  </a:cubicBezTo>
                  <a:cubicBezTo>
                    <a:pt x="27" y="7186"/>
                    <a:pt x="-219" y="6502"/>
                    <a:pt x="415" y="5377"/>
                  </a:cubicBezTo>
                  <a:cubicBezTo>
                    <a:pt x="1279" y="4183"/>
                    <a:pt x="906" y="3435"/>
                    <a:pt x="631" y="2288"/>
                  </a:cubicBezTo>
                  <a:cubicBezTo>
                    <a:pt x="477" y="1420"/>
                    <a:pt x="447" y="1028"/>
                    <a:pt x="763" y="0"/>
                  </a:cubicBezTo>
                  <a:close/>
                </a:path>
              </a:pathLst>
            </a:custGeom>
            <a:grpFill/>
            <a:ln>
              <a:solidFill>
                <a:srgbClr val="E21B06"/>
              </a:solidFill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9341F"/>
                  </a:solidFill>
                </a14:hiddenFill>
              </a:ext>
            </a:ex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p>
              <a:pPr algn="ctr"/>
              <a:endParaRPr lang="en-US"/>
            </a:p>
          </p:txBody>
        </p:sp>
        <p:sp>
          <p:nvSpPr>
            <p:cNvPr id="9" name="Freeform 8"/>
            <p:cNvSpPr/>
            <p:nvPr/>
          </p:nvSpPr>
          <p:spPr>
            <a:xfrm>
              <a:off x="9067" y="4576"/>
              <a:ext cx="2677" cy="359"/>
            </a:xfrm>
            <a:custGeom>
              <a:avLst/>
              <a:gdLst>
                <a:gd name="connsiteX0" fmla="*/ 0 w 2677"/>
                <a:gd name="connsiteY0" fmla="*/ 0 h 359"/>
                <a:gd name="connsiteX1" fmla="*/ 2677 w 2677"/>
                <a:gd name="connsiteY1" fmla="*/ 359 h 35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2677" h="359">
                  <a:moveTo>
                    <a:pt x="0" y="0"/>
                  </a:moveTo>
                  <a:cubicBezTo>
                    <a:pt x="888" y="59"/>
                    <a:pt x="1783" y="243"/>
                    <a:pt x="2677" y="359"/>
                  </a:cubicBezTo>
                </a:path>
              </a:pathLst>
            </a:custGeom>
            <a:grpFill/>
            <a:ln>
              <a:solidFill>
                <a:srgbClr val="E21B06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p>
              <a:pPr algn="ctr"/>
              <a:endParaRPr lang="en-US"/>
            </a:p>
          </p:txBody>
        </p:sp>
      </p:grpSp>
      <p:grpSp>
        <p:nvGrpSpPr>
          <p:cNvPr id="111" name="Group 110"/>
          <p:cNvGrpSpPr/>
          <p:nvPr/>
        </p:nvGrpSpPr>
        <p:grpSpPr>
          <a:xfrm>
            <a:off x="3416935" y="4192270"/>
            <a:ext cx="8120380" cy="1635760"/>
            <a:chOff x="5507" y="6120"/>
            <a:chExt cx="12788" cy="2576"/>
          </a:xfrm>
          <a:solidFill>
            <a:schemeClr val="tx1"/>
          </a:solidFill>
        </p:grpSpPr>
        <p:sp>
          <p:nvSpPr>
            <p:cNvPr id="169" name="Freeform 168"/>
            <p:cNvSpPr/>
            <p:nvPr/>
          </p:nvSpPr>
          <p:spPr>
            <a:xfrm rot="5400000">
              <a:off x="10613" y="1014"/>
              <a:ext cx="2577" cy="12789"/>
            </a:xfrm>
            <a:custGeom>
              <a:avLst/>
              <a:gdLst>
                <a:gd name="connsiteX0" fmla="*/ 1569 w 2577"/>
                <a:gd name="connsiteY0" fmla="*/ 24 h 12789"/>
                <a:gd name="connsiteX1" fmla="*/ 2423 w 2577"/>
                <a:gd name="connsiteY1" fmla="*/ 882 h 12789"/>
                <a:gd name="connsiteX2" fmla="*/ 2294 w 2577"/>
                <a:gd name="connsiteY2" fmla="*/ 3278 h 12789"/>
                <a:gd name="connsiteX3" fmla="*/ 2069 w 2577"/>
                <a:gd name="connsiteY3" fmla="*/ 6344 h 12789"/>
                <a:gd name="connsiteX4" fmla="*/ 1832 w 2577"/>
                <a:gd name="connsiteY4" fmla="*/ 8960 h 12789"/>
                <a:gd name="connsiteX5" fmla="*/ 2334 w 2577"/>
                <a:gd name="connsiteY5" fmla="*/ 12775 h 12789"/>
                <a:gd name="connsiteX6" fmla="*/ 417 w 2577"/>
                <a:gd name="connsiteY6" fmla="*/ 12643 h 12789"/>
                <a:gd name="connsiteX7" fmla="*/ 143 w 2577"/>
                <a:gd name="connsiteY7" fmla="*/ 8609 h 12789"/>
                <a:gd name="connsiteX8" fmla="*/ 780 w 2577"/>
                <a:gd name="connsiteY8" fmla="*/ 6239 h 12789"/>
                <a:gd name="connsiteX9" fmla="*/ 546 w 2577"/>
                <a:gd name="connsiteY9" fmla="*/ 3601 h 12789"/>
                <a:gd name="connsiteX10" fmla="*/ 0 w 2577"/>
                <a:gd name="connsiteY10" fmla="*/ 2834 h 12789"/>
                <a:gd name="connsiteX11" fmla="*/ 645 w 2577"/>
                <a:gd name="connsiteY11" fmla="*/ 1717 h 12789"/>
                <a:gd name="connsiteX12" fmla="*/ 120 w 2577"/>
                <a:gd name="connsiteY12" fmla="*/ 782 h 12789"/>
                <a:gd name="connsiteX13" fmla="*/ 1528 w 2577"/>
                <a:gd name="connsiteY13" fmla="*/ 0 h 12789"/>
                <a:gd name="connsiteX14" fmla="*/ 1569 w 2577"/>
                <a:gd name="connsiteY14" fmla="*/ 24 h 1278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</a:cxnLst>
              <a:rect l="l" t="t" r="r" b="b"/>
              <a:pathLst>
                <a:path w="2577" h="12789">
                  <a:moveTo>
                    <a:pt x="1569" y="24"/>
                  </a:moveTo>
                  <a:cubicBezTo>
                    <a:pt x="1698" y="412"/>
                    <a:pt x="2094" y="712"/>
                    <a:pt x="2423" y="882"/>
                  </a:cubicBezTo>
                  <a:cubicBezTo>
                    <a:pt x="2182" y="1460"/>
                    <a:pt x="2028" y="2326"/>
                    <a:pt x="2294" y="3278"/>
                  </a:cubicBezTo>
                  <a:cubicBezTo>
                    <a:pt x="2738" y="4919"/>
                    <a:pt x="2658" y="5282"/>
                    <a:pt x="2069" y="6344"/>
                  </a:cubicBezTo>
                  <a:cubicBezTo>
                    <a:pt x="1367" y="7495"/>
                    <a:pt x="1701" y="8279"/>
                    <a:pt x="1832" y="8960"/>
                  </a:cubicBezTo>
                  <a:cubicBezTo>
                    <a:pt x="1989" y="9666"/>
                    <a:pt x="2229" y="10624"/>
                    <a:pt x="2334" y="12775"/>
                  </a:cubicBezTo>
                  <a:cubicBezTo>
                    <a:pt x="1653" y="12824"/>
                    <a:pt x="1037" y="12740"/>
                    <a:pt x="417" y="12643"/>
                  </a:cubicBezTo>
                  <a:cubicBezTo>
                    <a:pt x="392" y="11442"/>
                    <a:pt x="780" y="10876"/>
                    <a:pt x="143" y="8609"/>
                  </a:cubicBezTo>
                  <a:cubicBezTo>
                    <a:pt x="-18" y="7647"/>
                    <a:pt x="287" y="6896"/>
                    <a:pt x="780" y="6239"/>
                  </a:cubicBezTo>
                  <a:cubicBezTo>
                    <a:pt x="1391" y="5369"/>
                    <a:pt x="1505" y="4665"/>
                    <a:pt x="546" y="3601"/>
                  </a:cubicBezTo>
                  <a:cubicBezTo>
                    <a:pt x="344" y="3351"/>
                    <a:pt x="175" y="3071"/>
                    <a:pt x="0" y="2834"/>
                  </a:cubicBezTo>
                  <a:cubicBezTo>
                    <a:pt x="594" y="2963"/>
                    <a:pt x="661" y="2372"/>
                    <a:pt x="645" y="1717"/>
                  </a:cubicBezTo>
                  <a:cubicBezTo>
                    <a:pt x="599" y="1416"/>
                    <a:pt x="572" y="991"/>
                    <a:pt x="120" y="782"/>
                  </a:cubicBezTo>
                  <a:lnTo>
                    <a:pt x="1528" y="0"/>
                  </a:lnTo>
                  <a:lnTo>
                    <a:pt x="1569" y="24"/>
                  </a:ln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p>
              <a:pPr algn="ctr"/>
              <a:endParaRPr lang="en-US"/>
            </a:p>
          </p:txBody>
        </p:sp>
        <p:grpSp>
          <p:nvGrpSpPr>
            <p:cNvPr id="110" name="Group 109"/>
            <p:cNvGrpSpPr/>
            <p:nvPr/>
          </p:nvGrpSpPr>
          <p:grpSpPr>
            <a:xfrm>
              <a:off x="9670" y="6292"/>
              <a:ext cx="5788" cy="2103"/>
              <a:chOff x="9670" y="6292"/>
              <a:chExt cx="5788" cy="2103"/>
            </a:xfrm>
            <a:grpFill/>
          </p:grpSpPr>
          <p:sp>
            <p:nvSpPr>
              <p:cNvPr id="21" name="Freeform 20"/>
              <p:cNvSpPr/>
              <p:nvPr/>
            </p:nvSpPr>
            <p:spPr>
              <a:xfrm>
                <a:off x="9670" y="6292"/>
                <a:ext cx="2558" cy="718"/>
              </a:xfrm>
              <a:custGeom>
                <a:avLst/>
                <a:gdLst>
                  <a:gd name="connsiteX0" fmla="*/ 0 w 2558"/>
                  <a:gd name="connsiteY0" fmla="*/ 0 h 718"/>
                  <a:gd name="connsiteX1" fmla="*/ 2558 w 2558"/>
                  <a:gd name="connsiteY1" fmla="*/ 718 h 71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</a:cxnLst>
                <a:rect l="l" t="t" r="r" b="b"/>
                <a:pathLst>
                  <a:path w="2558" h="718">
                    <a:moveTo>
                      <a:pt x="0" y="0"/>
                    </a:moveTo>
                    <a:cubicBezTo>
                      <a:pt x="791" y="175"/>
                      <a:pt x="1721" y="599"/>
                      <a:pt x="2558" y="718"/>
                    </a:cubicBezTo>
                  </a:path>
                </a:pathLst>
              </a:custGeom>
              <a:grpFill/>
              <a:ln>
                <a:solidFill>
                  <a:srgbClr val="881806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p>
                <a:pPr algn="ctr"/>
                <a:endParaRPr lang="en-US"/>
              </a:p>
            </p:txBody>
          </p:sp>
          <p:sp>
            <p:nvSpPr>
              <p:cNvPr id="112" name="Freeform 111"/>
              <p:cNvSpPr/>
              <p:nvPr/>
            </p:nvSpPr>
            <p:spPr>
              <a:xfrm>
                <a:off x="14772" y="6390"/>
                <a:ext cx="687" cy="235"/>
              </a:xfrm>
              <a:custGeom>
                <a:avLst/>
                <a:gdLst>
                  <a:gd name="connsiteX0" fmla="*/ 0 w 687"/>
                  <a:gd name="connsiteY0" fmla="*/ 235 h 235"/>
                  <a:gd name="connsiteX1" fmla="*/ 687 w 687"/>
                  <a:gd name="connsiteY1" fmla="*/ 0 h 23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</a:cxnLst>
                <a:rect l="l" t="t" r="r" b="b"/>
                <a:pathLst>
                  <a:path w="687" h="235">
                    <a:moveTo>
                      <a:pt x="0" y="235"/>
                    </a:moveTo>
                    <a:lnTo>
                      <a:pt x="687" y="0"/>
                    </a:lnTo>
                  </a:path>
                </a:pathLst>
              </a:custGeom>
              <a:grpFill/>
              <a:ln>
                <a:solidFill>
                  <a:srgbClr val="881806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p>
                <a:pPr algn="ctr"/>
                <a:endParaRPr lang="en-US"/>
              </a:p>
            </p:txBody>
          </p:sp>
          <p:sp>
            <p:nvSpPr>
              <p:cNvPr id="118" name="Freeform 117"/>
              <p:cNvSpPr/>
              <p:nvPr/>
            </p:nvSpPr>
            <p:spPr>
              <a:xfrm>
                <a:off x="14163" y="7112"/>
                <a:ext cx="572" cy="970"/>
              </a:xfrm>
              <a:custGeom>
                <a:avLst/>
                <a:gdLst>
                  <a:gd name="connisteX0" fmla="*/ 0 w 363220"/>
                  <a:gd name="connsiteY0" fmla="*/ 0 h 615950"/>
                  <a:gd name="connisteX1" fmla="*/ 363220 w 363220"/>
                  <a:gd name="connsiteY1" fmla="*/ 615950 h 615950"/>
                </a:gdLst>
                <a:ahLst/>
                <a:cxnLst>
                  <a:cxn ang="0">
                    <a:pos x="connisteX0" y="connsiteY0"/>
                  </a:cxn>
                  <a:cxn ang="0">
                    <a:pos x="connisteX1" y="connsiteY1"/>
                  </a:cxn>
                </a:cxnLst>
                <a:rect l="l" t="t" r="r" b="b"/>
                <a:pathLst>
                  <a:path w="363220" h="615950">
                    <a:moveTo>
                      <a:pt x="0" y="0"/>
                    </a:moveTo>
                    <a:lnTo>
                      <a:pt x="363220" y="615950"/>
                    </a:lnTo>
                  </a:path>
                </a:pathLst>
              </a:custGeom>
              <a:grpFill/>
              <a:ln>
                <a:solidFill>
                  <a:srgbClr val="881806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p>
                <a:pPr algn="ctr"/>
                <a:endParaRPr lang="en-US"/>
              </a:p>
            </p:txBody>
          </p:sp>
          <p:sp>
            <p:nvSpPr>
              <p:cNvPr id="30" name="Freeform 29"/>
              <p:cNvSpPr/>
              <p:nvPr/>
            </p:nvSpPr>
            <p:spPr>
              <a:xfrm>
                <a:off x="12113" y="8283"/>
                <a:ext cx="2600" cy="113"/>
              </a:xfrm>
              <a:custGeom>
                <a:avLst/>
                <a:gdLst>
                  <a:gd name="connsiteX0" fmla="*/ 0 w 2600"/>
                  <a:gd name="connsiteY0" fmla="*/ 0 h 113"/>
                  <a:gd name="connsiteX1" fmla="*/ 2600 w 2600"/>
                  <a:gd name="connsiteY1" fmla="*/ 106 h 11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</a:cxnLst>
                <a:rect l="l" t="t" r="r" b="b"/>
                <a:pathLst>
                  <a:path w="2600" h="113">
                    <a:moveTo>
                      <a:pt x="0" y="0"/>
                    </a:moveTo>
                    <a:cubicBezTo>
                      <a:pt x="859" y="100"/>
                      <a:pt x="1729" y="129"/>
                      <a:pt x="2600" y="106"/>
                    </a:cubicBezTo>
                  </a:path>
                </a:pathLst>
              </a:custGeom>
              <a:grpFill/>
              <a:ln>
                <a:solidFill>
                  <a:srgbClr val="881806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p>
                <a:pPr algn="ctr"/>
                <a:endParaRPr lang="en-US"/>
              </a:p>
            </p:txBody>
          </p:sp>
        </p:grpSp>
      </p:grpSp>
      <p:grpSp>
        <p:nvGrpSpPr>
          <p:cNvPr id="7" name="Group 6"/>
          <p:cNvGrpSpPr/>
          <p:nvPr/>
        </p:nvGrpSpPr>
        <p:grpSpPr>
          <a:xfrm>
            <a:off x="4159885" y="4272280"/>
            <a:ext cx="6149340" cy="1532890"/>
            <a:chOff x="6551" y="6600"/>
            <a:chExt cx="9684" cy="2414"/>
          </a:xfrm>
        </p:grpSpPr>
        <p:cxnSp>
          <p:nvCxnSpPr>
            <p:cNvPr id="90" name="Straight Connector 89"/>
            <p:cNvCxnSpPr/>
            <p:nvPr/>
          </p:nvCxnSpPr>
          <p:spPr>
            <a:xfrm>
              <a:off x="8321" y="8381"/>
              <a:ext cx="1" cy="116"/>
            </a:xfrm>
            <a:prstGeom prst="line">
              <a:avLst/>
            </a:prstGeom>
            <a:ln w="28575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grpSp>
          <p:nvGrpSpPr>
            <p:cNvPr id="109" name="Group 108"/>
            <p:cNvGrpSpPr/>
            <p:nvPr/>
          </p:nvGrpSpPr>
          <p:grpSpPr>
            <a:xfrm>
              <a:off x="6551" y="6600"/>
              <a:ext cx="9685" cy="2414"/>
              <a:chOff x="6677" y="6246"/>
              <a:chExt cx="9685" cy="2414"/>
            </a:xfrm>
          </p:grpSpPr>
          <p:cxnSp>
            <p:nvCxnSpPr>
              <p:cNvPr id="92" name="Straight Connector 91"/>
              <p:cNvCxnSpPr/>
              <p:nvPr/>
            </p:nvCxnSpPr>
            <p:spPr>
              <a:xfrm>
                <a:off x="6677" y="8267"/>
                <a:ext cx="1" cy="116"/>
              </a:xfrm>
              <a:prstGeom prst="line">
                <a:avLst/>
              </a:prstGeom>
              <a:ln w="28575">
                <a:solidFill>
                  <a:schemeClr val="bg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9" name="Straight Connector 38"/>
              <p:cNvCxnSpPr/>
              <p:nvPr/>
            </p:nvCxnSpPr>
            <p:spPr>
              <a:xfrm>
                <a:off x="6691" y="6606"/>
                <a:ext cx="1" cy="116"/>
              </a:xfrm>
              <a:prstGeom prst="line">
                <a:avLst/>
              </a:prstGeom>
              <a:ln w="28575">
                <a:solidFill>
                  <a:schemeClr val="bg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grpSp>
            <p:nvGrpSpPr>
              <p:cNvPr id="108" name="Group 107"/>
              <p:cNvGrpSpPr/>
              <p:nvPr/>
            </p:nvGrpSpPr>
            <p:grpSpPr>
              <a:xfrm>
                <a:off x="8442" y="6246"/>
                <a:ext cx="7920" cy="2414"/>
                <a:chOff x="8442" y="6246"/>
                <a:chExt cx="7920" cy="2414"/>
              </a:xfrm>
            </p:grpSpPr>
            <p:cxnSp>
              <p:nvCxnSpPr>
                <p:cNvPr id="24" name="Straight Connector 23"/>
                <p:cNvCxnSpPr/>
                <p:nvPr/>
              </p:nvCxnSpPr>
              <p:spPr>
                <a:xfrm>
                  <a:off x="16362" y="8172"/>
                  <a:ext cx="1" cy="116"/>
                </a:xfrm>
                <a:prstGeom prst="line">
                  <a:avLst/>
                </a:prstGeom>
                <a:ln w="28575">
                  <a:solidFill>
                    <a:schemeClr val="bg1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grpSp>
              <p:nvGrpSpPr>
                <p:cNvPr id="107" name="Group 106"/>
                <p:cNvGrpSpPr/>
                <p:nvPr/>
              </p:nvGrpSpPr>
              <p:grpSpPr>
                <a:xfrm>
                  <a:off x="8442" y="6246"/>
                  <a:ext cx="6710" cy="2415"/>
                  <a:chOff x="8442" y="6246"/>
                  <a:chExt cx="6710" cy="2415"/>
                </a:xfrm>
              </p:grpSpPr>
              <p:grpSp>
                <p:nvGrpSpPr>
                  <p:cNvPr id="106" name="Group 105"/>
                  <p:cNvGrpSpPr/>
                  <p:nvPr/>
                </p:nvGrpSpPr>
                <p:grpSpPr>
                  <a:xfrm>
                    <a:off x="9975" y="7703"/>
                    <a:ext cx="5167" cy="959"/>
                    <a:chOff x="9975" y="7703"/>
                    <a:chExt cx="5167" cy="959"/>
                  </a:xfrm>
                </p:grpSpPr>
                <p:cxnSp>
                  <p:nvCxnSpPr>
                    <p:cNvPr id="29" name="Straight Connector 28"/>
                    <p:cNvCxnSpPr/>
                    <p:nvPr/>
                  </p:nvCxnSpPr>
                  <p:spPr>
                    <a:xfrm>
                      <a:off x="9975" y="7703"/>
                      <a:ext cx="1" cy="116"/>
                    </a:xfrm>
                    <a:prstGeom prst="line">
                      <a:avLst/>
                    </a:prstGeom>
                    <a:ln w="28575">
                      <a:solidFill>
                        <a:schemeClr val="bg1"/>
                      </a:solidFill>
                    </a:ln>
                  </p:spPr>
                  <p:style>
                    <a:lnRef idx="1">
                      <a:schemeClr val="accent1"/>
                    </a:lnRef>
                    <a:fillRef idx="0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tx1"/>
                    </a:fontRef>
                  </p:style>
                </p:cxnSp>
                <p:cxnSp>
                  <p:nvCxnSpPr>
                    <p:cNvPr id="26" name="Straight Connector 25"/>
                    <p:cNvCxnSpPr/>
                    <p:nvPr/>
                  </p:nvCxnSpPr>
                  <p:spPr>
                    <a:xfrm>
                      <a:off x="13901" y="8546"/>
                      <a:ext cx="1" cy="116"/>
                    </a:xfrm>
                    <a:prstGeom prst="line">
                      <a:avLst/>
                    </a:prstGeom>
                    <a:ln w="28575">
                      <a:solidFill>
                        <a:schemeClr val="bg1"/>
                      </a:solidFill>
                    </a:ln>
                  </p:spPr>
                  <p:style>
                    <a:lnRef idx="1">
                      <a:schemeClr val="accent1"/>
                    </a:lnRef>
                    <a:fillRef idx="0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tx1"/>
                    </a:fontRef>
                  </p:style>
                </p:cxnSp>
                <p:cxnSp>
                  <p:nvCxnSpPr>
                    <p:cNvPr id="27" name="Straight Connector 26"/>
                    <p:cNvCxnSpPr/>
                    <p:nvPr/>
                  </p:nvCxnSpPr>
                  <p:spPr>
                    <a:xfrm>
                      <a:off x="11466" y="7830"/>
                      <a:ext cx="1" cy="116"/>
                    </a:xfrm>
                    <a:prstGeom prst="line">
                      <a:avLst/>
                    </a:prstGeom>
                    <a:ln w="28575">
                      <a:solidFill>
                        <a:schemeClr val="bg1"/>
                      </a:solidFill>
                    </a:ln>
                  </p:spPr>
                  <p:style>
                    <a:lnRef idx="1">
                      <a:schemeClr val="accent1"/>
                    </a:lnRef>
                    <a:fillRef idx="0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tx1"/>
                    </a:fontRef>
                  </p:style>
                </p:cxnSp>
                <p:cxnSp>
                  <p:nvCxnSpPr>
                    <p:cNvPr id="28" name="Straight Connector 27"/>
                    <p:cNvCxnSpPr/>
                    <p:nvPr/>
                  </p:nvCxnSpPr>
                  <p:spPr>
                    <a:xfrm>
                      <a:off x="12709" y="8446"/>
                      <a:ext cx="1" cy="116"/>
                    </a:xfrm>
                    <a:prstGeom prst="line">
                      <a:avLst/>
                    </a:prstGeom>
                    <a:ln w="28575">
                      <a:solidFill>
                        <a:schemeClr val="bg1"/>
                      </a:solidFill>
                    </a:ln>
                  </p:spPr>
                  <p:style>
                    <a:lnRef idx="1">
                      <a:schemeClr val="accent1"/>
                    </a:lnRef>
                    <a:fillRef idx="0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tx1"/>
                    </a:fontRef>
                  </p:style>
                </p:cxnSp>
                <p:cxnSp>
                  <p:nvCxnSpPr>
                    <p:cNvPr id="25" name="Straight Connector 24"/>
                    <p:cNvCxnSpPr/>
                    <p:nvPr/>
                  </p:nvCxnSpPr>
                  <p:spPr>
                    <a:xfrm>
                      <a:off x="15142" y="8287"/>
                      <a:ext cx="1" cy="116"/>
                    </a:xfrm>
                    <a:prstGeom prst="line">
                      <a:avLst/>
                    </a:prstGeom>
                    <a:ln w="28575">
                      <a:solidFill>
                        <a:schemeClr val="bg1"/>
                      </a:solidFill>
                    </a:ln>
                  </p:spPr>
                  <p:style>
                    <a:lnRef idx="1">
                      <a:schemeClr val="accent1"/>
                    </a:lnRef>
                    <a:fillRef idx="0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tx1"/>
                    </a:fontRef>
                  </p:style>
                </p:cxnSp>
              </p:grpSp>
              <p:grpSp>
                <p:nvGrpSpPr>
                  <p:cNvPr id="130" name="Group 129"/>
                  <p:cNvGrpSpPr/>
                  <p:nvPr/>
                </p:nvGrpSpPr>
                <p:grpSpPr>
                  <a:xfrm rot="0">
                    <a:off x="8442" y="6246"/>
                    <a:ext cx="6710" cy="1145"/>
                    <a:chOff x="8067" y="2898"/>
                    <a:chExt cx="6710" cy="1145"/>
                  </a:xfrm>
                </p:grpSpPr>
                <p:grpSp>
                  <p:nvGrpSpPr>
                    <p:cNvPr id="129" name="Group 128"/>
                    <p:cNvGrpSpPr/>
                    <p:nvPr/>
                  </p:nvGrpSpPr>
                  <p:grpSpPr>
                    <a:xfrm>
                      <a:off x="9601" y="2898"/>
                      <a:ext cx="5176" cy="1145"/>
                      <a:chOff x="9601" y="2898"/>
                      <a:chExt cx="5176" cy="1145"/>
                    </a:xfrm>
                  </p:grpSpPr>
                  <p:cxnSp>
                    <p:nvCxnSpPr>
                      <p:cNvPr id="94" name="Straight Connector 93"/>
                      <p:cNvCxnSpPr/>
                      <p:nvPr/>
                    </p:nvCxnSpPr>
                    <p:spPr>
                      <a:xfrm>
                        <a:off x="14776" y="2988"/>
                        <a:ext cx="1" cy="116"/>
                      </a:xfrm>
                      <a:prstGeom prst="line">
                        <a:avLst/>
                      </a:prstGeom>
                      <a:ln w="28575">
                        <a:solidFill>
                          <a:schemeClr val="bg1"/>
                        </a:solidFill>
                      </a:ln>
                    </p:spPr>
                    <p:style>
                      <a:lnRef idx="1">
                        <a:schemeClr val="accent1"/>
                      </a:lnRef>
                      <a:fillRef idx="0">
                        <a:schemeClr val="accent1"/>
                      </a:fillRef>
                      <a:effectRef idx="0">
                        <a:schemeClr val="accent1"/>
                      </a:effectRef>
                      <a:fontRef idx="minor">
                        <a:schemeClr val="tx1"/>
                      </a:fontRef>
                    </p:style>
                  </p:cxnSp>
                  <p:cxnSp>
                    <p:nvCxnSpPr>
                      <p:cNvPr id="96" name="Straight Connector 95"/>
                      <p:cNvCxnSpPr/>
                      <p:nvPr/>
                    </p:nvCxnSpPr>
                    <p:spPr>
                      <a:xfrm>
                        <a:off x="13535" y="3902"/>
                        <a:ext cx="1" cy="116"/>
                      </a:xfrm>
                      <a:prstGeom prst="line">
                        <a:avLst/>
                      </a:prstGeom>
                      <a:ln w="28575">
                        <a:solidFill>
                          <a:schemeClr val="bg1"/>
                        </a:solidFill>
                      </a:ln>
                    </p:spPr>
                    <p:style>
                      <a:lnRef idx="1">
                        <a:schemeClr val="accent1"/>
                      </a:lnRef>
                      <a:fillRef idx="0">
                        <a:schemeClr val="accent1"/>
                      </a:fillRef>
                      <a:effectRef idx="0">
                        <a:schemeClr val="accent1"/>
                      </a:effectRef>
                      <a:fontRef idx="minor">
                        <a:schemeClr val="tx1"/>
                      </a:fontRef>
                    </p:style>
                  </p:cxnSp>
                  <p:grpSp>
                    <p:nvGrpSpPr>
                      <p:cNvPr id="128" name="Group 127"/>
                      <p:cNvGrpSpPr/>
                      <p:nvPr/>
                    </p:nvGrpSpPr>
                    <p:grpSpPr>
                      <a:xfrm>
                        <a:off x="9601" y="2898"/>
                        <a:ext cx="2733" cy="1145"/>
                        <a:chOff x="9601" y="2898"/>
                        <a:chExt cx="2733" cy="1145"/>
                      </a:xfrm>
                    </p:grpSpPr>
                    <p:cxnSp>
                      <p:nvCxnSpPr>
                        <p:cNvPr id="98" name="Straight Connector 97"/>
                        <p:cNvCxnSpPr/>
                        <p:nvPr/>
                      </p:nvCxnSpPr>
                      <p:spPr>
                        <a:xfrm>
                          <a:off x="12333" y="3927"/>
                          <a:ext cx="1" cy="116"/>
                        </a:xfrm>
                        <a:prstGeom prst="line">
                          <a:avLst/>
                        </a:prstGeom>
                        <a:ln w="28575">
                          <a:solidFill>
                            <a:schemeClr val="bg1"/>
                          </a:solidFill>
                        </a:ln>
                      </p:spPr>
                      <p:style>
                        <a:lnRef idx="1">
                          <a:schemeClr val="accent1"/>
                        </a:lnRef>
                        <a:fillRef idx="0">
                          <a:schemeClr val="accent1"/>
                        </a:fillRef>
                        <a:effectRef idx="0">
                          <a:schemeClr val="accent1"/>
                        </a:effectRef>
                        <a:fontRef idx="minor">
                          <a:schemeClr val="tx1"/>
                        </a:fontRef>
                      </p:style>
                    </p:cxnSp>
                    <p:cxnSp>
                      <p:nvCxnSpPr>
                        <p:cNvPr id="43" name="Straight Connector 42"/>
                        <p:cNvCxnSpPr/>
                        <p:nvPr/>
                      </p:nvCxnSpPr>
                      <p:spPr>
                        <a:xfrm>
                          <a:off x="11090" y="3181"/>
                          <a:ext cx="1" cy="116"/>
                        </a:xfrm>
                        <a:prstGeom prst="line">
                          <a:avLst/>
                        </a:prstGeom>
                        <a:ln w="28575">
                          <a:solidFill>
                            <a:schemeClr val="bg1"/>
                          </a:solidFill>
                        </a:ln>
                      </p:spPr>
                      <p:style>
                        <a:lnRef idx="1">
                          <a:schemeClr val="accent1"/>
                        </a:lnRef>
                        <a:fillRef idx="0">
                          <a:schemeClr val="accent1"/>
                        </a:fillRef>
                        <a:effectRef idx="0">
                          <a:schemeClr val="accent1"/>
                        </a:effectRef>
                        <a:fontRef idx="minor">
                          <a:schemeClr val="tx1"/>
                        </a:fontRef>
                      </p:style>
                    </p:cxnSp>
                    <p:cxnSp>
                      <p:nvCxnSpPr>
                        <p:cNvPr id="102" name="Straight Connector 101"/>
                        <p:cNvCxnSpPr/>
                        <p:nvPr/>
                      </p:nvCxnSpPr>
                      <p:spPr>
                        <a:xfrm>
                          <a:off x="9601" y="2898"/>
                          <a:ext cx="1" cy="116"/>
                        </a:xfrm>
                        <a:prstGeom prst="line">
                          <a:avLst/>
                        </a:prstGeom>
                        <a:ln w="28575">
                          <a:solidFill>
                            <a:schemeClr val="bg1"/>
                          </a:solidFill>
                        </a:ln>
                      </p:spPr>
                      <p:style>
                        <a:lnRef idx="1">
                          <a:schemeClr val="accent1"/>
                        </a:lnRef>
                        <a:fillRef idx="0">
                          <a:schemeClr val="accent1"/>
                        </a:fillRef>
                        <a:effectRef idx="0">
                          <a:schemeClr val="accent1"/>
                        </a:effectRef>
                        <a:fontRef idx="minor">
                          <a:schemeClr val="tx1"/>
                        </a:fontRef>
                      </p:style>
                    </p:cxnSp>
                  </p:grpSp>
                </p:grpSp>
                <p:cxnSp>
                  <p:nvCxnSpPr>
                    <p:cNvPr id="104" name="Straight Connector 103"/>
                    <p:cNvCxnSpPr/>
                    <p:nvPr/>
                  </p:nvCxnSpPr>
                  <p:spPr>
                    <a:xfrm>
                      <a:off x="8067" y="3233"/>
                      <a:ext cx="1" cy="116"/>
                    </a:xfrm>
                    <a:prstGeom prst="line">
                      <a:avLst/>
                    </a:prstGeom>
                    <a:ln w="28575">
                      <a:solidFill>
                        <a:schemeClr val="bg1"/>
                      </a:solidFill>
                    </a:ln>
                  </p:spPr>
                  <p:style>
                    <a:lnRef idx="1">
                      <a:schemeClr val="accent1"/>
                    </a:lnRef>
                    <a:fillRef idx="0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tx1"/>
                    </a:fontRef>
                  </p:style>
                </p:cxnSp>
              </p:grpSp>
            </p:grpSp>
          </p:grpSp>
        </p:grpSp>
      </p:grpSp>
      <p:sp>
        <p:nvSpPr>
          <p:cNvPr id="124" name="Text Box 123"/>
          <p:cNvSpPr txBox="1"/>
          <p:nvPr/>
        </p:nvSpPr>
        <p:spPr>
          <a:xfrm rot="5400000">
            <a:off x="9036685" y="4506595"/>
            <a:ext cx="353060" cy="52197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en-US" sz="2800">
                <a:solidFill>
                  <a:schemeClr val="tx1"/>
                </a:solidFill>
              </a:rPr>
              <a:t>2</a:t>
            </a:r>
            <a:endParaRPr lang="en-US" sz="2800">
              <a:solidFill>
                <a:schemeClr val="tx1"/>
              </a:solidFill>
            </a:endParaRPr>
          </a:p>
        </p:txBody>
      </p:sp>
      <p:sp>
        <p:nvSpPr>
          <p:cNvPr id="123" name="Text Box 122"/>
          <p:cNvSpPr txBox="1"/>
          <p:nvPr/>
        </p:nvSpPr>
        <p:spPr>
          <a:xfrm rot="5400000">
            <a:off x="10523220" y="5956300"/>
            <a:ext cx="320040" cy="52197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grpFill/>
              </a14:hiddenFill>
            </a:ext>
          </a:extLst>
        </p:spPr>
        <p:txBody>
          <a:bodyPr wrap="square" rtlCol="0">
            <a:spAutoFit/>
          </a:bodyPr>
          <a:p>
            <a:r>
              <a:rPr lang="en-US" sz="2800">
                <a:solidFill>
                  <a:schemeClr val="tx1"/>
                </a:solidFill>
              </a:rPr>
              <a:t>1</a:t>
            </a:r>
            <a:endParaRPr lang="en-US" sz="2800">
              <a:solidFill>
                <a:schemeClr val="tx1"/>
              </a:solidFill>
            </a:endParaRPr>
          </a:p>
        </p:txBody>
      </p:sp>
      <p:grpSp>
        <p:nvGrpSpPr>
          <p:cNvPr id="121" name="Group 120"/>
          <p:cNvGrpSpPr/>
          <p:nvPr/>
        </p:nvGrpSpPr>
        <p:grpSpPr>
          <a:xfrm rot="0">
            <a:off x="4141470" y="5750560"/>
            <a:ext cx="6150610" cy="608965"/>
            <a:chOff x="6301" y="4469"/>
            <a:chExt cx="9686" cy="959"/>
          </a:xfrm>
          <a:solidFill>
            <a:srgbClr val="F9341F"/>
          </a:solidFill>
        </p:grpSpPr>
        <p:cxnSp>
          <p:nvCxnSpPr>
            <p:cNvPr id="10" name="Straight Connector 9"/>
            <p:cNvCxnSpPr/>
            <p:nvPr/>
          </p:nvCxnSpPr>
          <p:spPr>
            <a:xfrm>
              <a:off x="15986" y="4938"/>
              <a:ext cx="1" cy="116"/>
            </a:xfrm>
            <a:prstGeom prst="line">
              <a:avLst/>
            </a:prstGeom>
            <a:grpFill/>
            <a:ln w="28575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1" name="Straight Connector 90"/>
            <p:cNvCxnSpPr/>
            <p:nvPr/>
          </p:nvCxnSpPr>
          <p:spPr>
            <a:xfrm>
              <a:off x="6301" y="5016"/>
              <a:ext cx="1" cy="116"/>
            </a:xfrm>
            <a:prstGeom prst="line">
              <a:avLst/>
            </a:prstGeom>
            <a:grpFill/>
            <a:ln w="28575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" name="Straight Connector 10"/>
            <p:cNvCxnSpPr/>
            <p:nvPr/>
          </p:nvCxnSpPr>
          <p:spPr>
            <a:xfrm>
              <a:off x="14771" y="5053"/>
              <a:ext cx="1" cy="116"/>
            </a:xfrm>
            <a:prstGeom prst="line">
              <a:avLst/>
            </a:prstGeom>
            <a:grpFill/>
            <a:ln w="28575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9" name="Straight Connector 78"/>
            <p:cNvCxnSpPr/>
            <p:nvPr/>
          </p:nvCxnSpPr>
          <p:spPr>
            <a:xfrm>
              <a:off x="13525" y="5312"/>
              <a:ext cx="1" cy="116"/>
            </a:xfrm>
            <a:prstGeom prst="line">
              <a:avLst/>
            </a:prstGeom>
            <a:grpFill/>
            <a:ln w="28575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" name="Straight Connector 12"/>
            <p:cNvCxnSpPr/>
            <p:nvPr/>
          </p:nvCxnSpPr>
          <p:spPr>
            <a:xfrm>
              <a:off x="11090" y="4559"/>
              <a:ext cx="1" cy="116"/>
            </a:xfrm>
            <a:prstGeom prst="line">
              <a:avLst/>
            </a:prstGeom>
            <a:grpFill/>
            <a:ln w="28575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" name="Straight Connector 13"/>
            <p:cNvCxnSpPr/>
            <p:nvPr/>
          </p:nvCxnSpPr>
          <p:spPr>
            <a:xfrm>
              <a:off x="12333" y="5197"/>
              <a:ext cx="1" cy="116"/>
            </a:xfrm>
            <a:prstGeom prst="line">
              <a:avLst/>
            </a:prstGeom>
            <a:grpFill/>
            <a:ln w="28575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7" name="Straight Connector 86"/>
            <p:cNvCxnSpPr/>
            <p:nvPr/>
          </p:nvCxnSpPr>
          <p:spPr>
            <a:xfrm>
              <a:off x="9604" y="4469"/>
              <a:ext cx="1" cy="116"/>
            </a:xfrm>
            <a:prstGeom prst="line">
              <a:avLst/>
            </a:prstGeom>
            <a:grpFill/>
            <a:ln w="28575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9" name="Straight Connector 88"/>
            <p:cNvCxnSpPr/>
            <p:nvPr/>
          </p:nvCxnSpPr>
          <p:spPr>
            <a:xfrm>
              <a:off x="8071" y="4773"/>
              <a:ext cx="1" cy="116"/>
            </a:xfrm>
            <a:prstGeom prst="line">
              <a:avLst/>
            </a:prstGeom>
            <a:grpFill/>
            <a:ln w="28575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50" name="Group 149"/>
          <p:cNvGrpSpPr/>
          <p:nvPr/>
        </p:nvGrpSpPr>
        <p:grpSpPr>
          <a:xfrm rot="0">
            <a:off x="3416935" y="815340"/>
            <a:ext cx="7943850" cy="1416685"/>
            <a:chOff x="5198" y="359"/>
            <a:chExt cx="12681" cy="2262"/>
          </a:xfrm>
          <a:solidFill>
            <a:schemeClr val="tx1"/>
          </a:solidFill>
        </p:grpSpPr>
        <p:sp>
          <p:nvSpPr>
            <p:cNvPr id="151" name="Freeform 150"/>
            <p:cNvSpPr/>
            <p:nvPr/>
          </p:nvSpPr>
          <p:spPr>
            <a:xfrm rot="5400000">
              <a:off x="10407" y="-4851"/>
              <a:ext cx="2262" cy="12681"/>
            </a:xfrm>
            <a:custGeom>
              <a:avLst/>
              <a:gdLst>
                <a:gd name="connsiteX0" fmla="*/ 19 w 2230"/>
                <a:gd name="connsiteY0" fmla="*/ 38 h 12510"/>
                <a:gd name="connsiteX1" fmla="*/ 1070 w 2230"/>
                <a:gd name="connsiteY1" fmla="*/ 0 h 12510"/>
                <a:gd name="connsiteX2" fmla="*/ 1404 w 2230"/>
                <a:gd name="connsiteY2" fmla="*/ 2213 h 12510"/>
                <a:gd name="connsiteX3" fmla="*/ 1384 w 2230"/>
                <a:gd name="connsiteY3" fmla="*/ 5962 h 12510"/>
                <a:gd name="connsiteX4" fmla="*/ 1813 w 2230"/>
                <a:gd name="connsiteY4" fmla="*/ 8703 h 12510"/>
                <a:gd name="connsiteX5" fmla="*/ 1910 w 2230"/>
                <a:gd name="connsiteY5" fmla="*/ 12510 h 12510"/>
                <a:gd name="connsiteX6" fmla="*/ 13 w 2230"/>
                <a:gd name="connsiteY6" fmla="*/ 12479 h 12510"/>
                <a:gd name="connsiteX7" fmla="*/ 4 w 2230"/>
                <a:gd name="connsiteY7" fmla="*/ 7968 h 12510"/>
                <a:gd name="connsiteX8" fmla="*/ 5 w 2230"/>
                <a:gd name="connsiteY8" fmla="*/ 3720 h 12510"/>
                <a:gd name="connsiteX9" fmla="*/ 4 w 2230"/>
                <a:gd name="connsiteY9" fmla="*/ 878 h 12510"/>
                <a:gd name="connsiteX10" fmla="*/ 19 w 2230"/>
                <a:gd name="connsiteY10" fmla="*/ 38 h 1251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2231" h="12510">
                  <a:moveTo>
                    <a:pt x="19" y="38"/>
                  </a:moveTo>
                  <a:cubicBezTo>
                    <a:pt x="504" y="29"/>
                    <a:pt x="730" y="16"/>
                    <a:pt x="1070" y="0"/>
                  </a:cubicBezTo>
                  <a:cubicBezTo>
                    <a:pt x="908" y="1229"/>
                    <a:pt x="1147" y="1728"/>
                    <a:pt x="1404" y="2213"/>
                  </a:cubicBezTo>
                  <a:cubicBezTo>
                    <a:pt x="2270" y="3908"/>
                    <a:pt x="1719" y="4858"/>
                    <a:pt x="1384" y="5962"/>
                  </a:cubicBezTo>
                  <a:cubicBezTo>
                    <a:pt x="842" y="7501"/>
                    <a:pt x="1327" y="8028"/>
                    <a:pt x="1813" y="8703"/>
                  </a:cubicBezTo>
                  <a:cubicBezTo>
                    <a:pt x="2554" y="9950"/>
                    <a:pt x="2129" y="11262"/>
                    <a:pt x="1910" y="12510"/>
                  </a:cubicBezTo>
                  <a:cubicBezTo>
                    <a:pt x="1285" y="12488"/>
                    <a:pt x="622" y="12536"/>
                    <a:pt x="13" y="12479"/>
                  </a:cubicBezTo>
                  <a:cubicBezTo>
                    <a:pt x="-7" y="10998"/>
                    <a:pt x="27" y="9255"/>
                    <a:pt x="4" y="7968"/>
                  </a:cubicBezTo>
                  <a:cubicBezTo>
                    <a:pt x="-6" y="6482"/>
                    <a:pt x="9" y="6048"/>
                    <a:pt x="5" y="3720"/>
                  </a:cubicBezTo>
                  <a:cubicBezTo>
                    <a:pt x="15" y="2383"/>
                    <a:pt x="3" y="2304"/>
                    <a:pt x="4" y="878"/>
                  </a:cubicBezTo>
                  <a:cubicBezTo>
                    <a:pt x="9" y="558"/>
                    <a:pt x="10" y="451"/>
                    <a:pt x="19" y="38"/>
                  </a:cubicBezTo>
                  <a:close/>
                </a:path>
              </a:pathLst>
            </a:custGeom>
            <a:grp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p>
              <a:pPr algn="ctr"/>
              <a:endParaRPr lang="en-US"/>
            </a:p>
          </p:txBody>
        </p:sp>
        <p:sp>
          <p:nvSpPr>
            <p:cNvPr id="152" name="Freeform 151"/>
            <p:cNvSpPr/>
            <p:nvPr/>
          </p:nvSpPr>
          <p:spPr>
            <a:xfrm rot="5400000">
              <a:off x="13644" y="-118"/>
              <a:ext cx="133" cy="3784"/>
            </a:xfrm>
            <a:custGeom>
              <a:avLst/>
              <a:gdLst>
                <a:gd name="connsiteX0" fmla="*/ 86 w 85"/>
                <a:gd name="connsiteY0" fmla="*/ 0 h 2438"/>
                <a:gd name="connsiteX1" fmla="*/ 41 w 85"/>
                <a:gd name="connsiteY1" fmla="*/ 2438 h 243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86" h="2438">
                  <a:moveTo>
                    <a:pt x="86" y="0"/>
                  </a:moveTo>
                  <a:cubicBezTo>
                    <a:pt x="-19" y="870"/>
                    <a:pt x="-19" y="1538"/>
                    <a:pt x="41" y="2438"/>
                  </a:cubicBezTo>
                </a:path>
              </a:pathLst>
            </a:custGeom>
            <a:grpFill/>
            <a:ln>
              <a:solidFill>
                <a:srgbClr val="A61E07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p>
              <a:pPr algn="ctr"/>
              <a:endParaRPr lang="en-US"/>
            </a:p>
          </p:txBody>
        </p:sp>
      </p:grpSp>
      <p:grpSp>
        <p:nvGrpSpPr>
          <p:cNvPr id="6" name="Group 5"/>
          <p:cNvGrpSpPr/>
          <p:nvPr/>
        </p:nvGrpSpPr>
        <p:grpSpPr>
          <a:xfrm>
            <a:off x="4244975" y="1482090"/>
            <a:ext cx="6070600" cy="700405"/>
            <a:chOff x="6685" y="2206"/>
            <a:chExt cx="9560" cy="1103"/>
          </a:xfrm>
        </p:grpSpPr>
        <p:cxnSp>
          <p:nvCxnSpPr>
            <p:cNvPr id="153" name="Straight Connector 152"/>
            <p:cNvCxnSpPr/>
            <p:nvPr/>
          </p:nvCxnSpPr>
          <p:spPr>
            <a:xfrm>
              <a:off x="6685" y="3195"/>
              <a:ext cx="1" cy="114"/>
            </a:xfrm>
            <a:prstGeom prst="line">
              <a:avLst/>
            </a:prstGeom>
            <a:solidFill>
              <a:schemeClr val="bg2">
                <a:lumMod val="40000"/>
                <a:lumOff val="60000"/>
              </a:schemeClr>
            </a:solidFill>
            <a:ln w="28575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grpSp>
          <p:nvGrpSpPr>
            <p:cNvPr id="231" name="Group 230"/>
            <p:cNvGrpSpPr/>
            <p:nvPr/>
          </p:nvGrpSpPr>
          <p:grpSpPr>
            <a:xfrm rot="0">
              <a:off x="8423" y="2206"/>
              <a:ext cx="7822" cy="1077"/>
              <a:chOff x="8282" y="1424"/>
              <a:chExt cx="7929" cy="1092"/>
            </a:xfrm>
          </p:grpSpPr>
          <p:grpSp>
            <p:nvGrpSpPr>
              <p:cNvPr id="229" name="Group 228"/>
              <p:cNvGrpSpPr/>
              <p:nvPr/>
            </p:nvGrpSpPr>
            <p:grpSpPr>
              <a:xfrm>
                <a:off x="8282" y="1506"/>
                <a:ext cx="3017" cy="1010"/>
                <a:chOff x="8282" y="1506"/>
                <a:chExt cx="3017" cy="1010"/>
              </a:xfrm>
            </p:grpSpPr>
            <p:cxnSp>
              <p:nvCxnSpPr>
                <p:cNvPr id="154" name="Straight Connector 153"/>
                <p:cNvCxnSpPr/>
                <p:nvPr/>
              </p:nvCxnSpPr>
              <p:spPr>
                <a:xfrm>
                  <a:off x="8282" y="2400"/>
                  <a:ext cx="1" cy="116"/>
                </a:xfrm>
                <a:prstGeom prst="line">
                  <a:avLst/>
                </a:prstGeom>
                <a:ln w="28575">
                  <a:solidFill>
                    <a:schemeClr val="bg1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155" name="Straight Connector 154"/>
                <p:cNvCxnSpPr/>
                <p:nvPr/>
              </p:nvCxnSpPr>
              <p:spPr>
                <a:xfrm>
                  <a:off x="9778" y="1617"/>
                  <a:ext cx="1" cy="116"/>
                </a:xfrm>
                <a:prstGeom prst="line">
                  <a:avLst/>
                </a:prstGeom>
                <a:ln w="28575">
                  <a:solidFill>
                    <a:schemeClr val="bg1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157" name="Straight Connector 156"/>
                <p:cNvCxnSpPr/>
                <p:nvPr/>
              </p:nvCxnSpPr>
              <p:spPr>
                <a:xfrm>
                  <a:off x="11298" y="1506"/>
                  <a:ext cx="1" cy="116"/>
                </a:xfrm>
                <a:prstGeom prst="line">
                  <a:avLst/>
                </a:prstGeom>
                <a:ln w="28575">
                  <a:solidFill>
                    <a:schemeClr val="bg1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</p:grpSp>
          <p:cxnSp>
            <p:nvCxnSpPr>
              <p:cNvPr id="158" name="Straight Connector 157"/>
              <p:cNvCxnSpPr/>
              <p:nvPr/>
            </p:nvCxnSpPr>
            <p:spPr>
              <a:xfrm>
                <a:off x="12532" y="1882"/>
                <a:ext cx="1" cy="116"/>
              </a:xfrm>
              <a:prstGeom prst="line">
                <a:avLst/>
              </a:prstGeom>
              <a:ln w="28575">
                <a:solidFill>
                  <a:schemeClr val="bg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59" name="Straight Connector 158"/>
              <p:cNvCxnSpPr/>
              <p:nvPr/>
            </p:nvCxnSpPr>
            <p:spPr>
              <a:xfrm>
                <a:off x="13720" y="2146"/>
                <a:ext cx="1" cy="116"/>
              </a:xfrm>
              <a:prstGeom prst="line">
                <a:avLst/>
              </a:prstGeom>
              <a:ln w="28575">
                <a:solidFill>
                  <a:schemeClr val="bg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60" name="Straight Connector 159"/>
              <p:cNvCxnSpPr/>
              <p:nvPr/>
            </p:nvCxnSpPr>
            <p:spPr>
              <a:xfrm>
                <a:off x="14954" y="1972"/>
                <a:ext cx="1" cy="116"/>
              </a:xfrm>
              <a:prstGeom prst="line">
                <a:avLst/>
              </a:prstGeom>
              <a:ln w="28575">
                <a:solidFill>
                  <a:schemeClr val="bg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61" name="Straight Connector 160"/>
              <p:cNvCxnSpPr/>
              <p:nvPr/>
            </p:nvCxnSpPr>
            <p:spPr>
              <a:xfrm>
                <a:off x="16210" y="1424"/>
                <a:ext cx="1" cy="116"/>
              </a:xfrm>
              <a:prstGeom prst="line">
                <a:avLst/>
              </a:prstGeom>
              <a:ln w="28575">
                <a:solidFill>
                  <a:schemeClr val="bg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  <p:sp>
        <p:nvSpPr>
          <p:cNvPr id="165" name="Text Box 164"/>
          <p:cNvSpPr txBox="1"/>
          <p:nvPr/>
        </p:nvSpPr>
        <p:spPr>
          <a:xfrm rot="5400000">
            <a:off x="10722610" y="1083945"/>
            <a:ext cx="459105" cy="521970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p>
            <a:r>
              <a:rPr lang="en-US" sz="2800" b="1">
                <a:ln>
                  <a:noFill/>
                </a:ln>
                <a:solidFill>
                  <a:schemeClr val="tx1"/>
                </a:solidFill>
                <a:latin typeface="Arial" panose="020B0604020202020204" pitchFamily="34" charset="0"/>
              </a:rPr>
              <a:t>3</a:t>
            </a:r>
            <a:endParaRPr lang="en-US" sz="2800" b="1">
              <a:ln>
                <a:noFill/>
              </a:ln>
              <a:solidFill>
                <a:schemeClr val="tx1"/>
              </a:solidFill>
              <a:latin typeface="Arial" panose="020B0604020202020204" pitchFamily="34" charset="0"/>
            </a:endParaRPr>
          </a:p>
        </p:txBody>
      </p:sp>
      <p:grpSp>
        <p:nvGrpSpPr>
          <p:cNvPr id="82" name="Group 81"/>
          <p:cNvGrpSpPr/>
          <p:nvPr/>
        </p:nvGrpSpPr>
        <p:grpSpPr>
          <a:xfrm rot="0">
            <a:off x="3416300" y="2072005"/>
            <a:ext cx="8100060" cy="1990090"/>
            <a:chOff x="5190" y="1400"/>
            <a:chExt cx="12931" cy="3177"/>
          </a:xfrm>
          <a:solidFill>
            <a:srgbClr val="E21B06"/>
          </a:solidFill>
        </p:grpSpPr>
        <p:sp>
          <p:nvSpPr>
            <p:cNvPr id="93" name="Freeform 92"/>
            <p:cNvSpPr/>
            <p:nvPr/>
          </p:nvSpPr>
          <p:spPr>
            <a:xfrm rot="5400000">
              <a:off x="10067" y="-3477"/>
              <a:ext cx="3177" cy="12931"/>
            </a:xfrm>
            <a:custGeom>
              <a:avLst/>
              <a:gdLst>
                <a:gd name="connsiteX0" fmla="*/ 47 w 3134"/>
                <a:gd name="connsiteY0" fmla="*/ 261 h 12756"/>
                <a:gd name="connsiteX1" fmla="*/ 905 w 3134"/>
                <a:gd name="connsiteY1" fmla="*/ 0 h 12756"/>
                <a:gd name="connsiteX2" fmla="*/ 2059 w 3134"/>
                <a:gd name="connsiteY2" fmla="*/ 683 h 12756"/>
                <a:gd name="connsiteX3" fmla="*/ 1807 w 3134"/>
                <a:gd name="connsiteY3" fmla="*/ 2637 h 12756"/>
                <a:gd name="connsiteX4" fmla="*/ 1875 w 3134"/>
                <a:gd name="connsiteY4" fmla="*/ 3620 h 12756"/>
                <a:gd name="connsiteX5" fmla="*/ 1496 w 3134"/>
                <a:gd name="connsiteY5" fmla="*/ 6101 h 12756"/>
                <a:gd name="connsiteX6" fmla="*/ 2353 w 3134"/>
                <a:gd name="connsiteY6" fmla="*/ 8775 h 12756"/>
                <a:gd name="connsiteX7" fmla="*/ 3093 w 3134"/>
                <a:gd name="connsiteY7" fmla="*/ 12461 h 12756"/>
                <a:gd name="connsiteX8" fmla="*/ 844 w 3134"/>
                <a:gd name="connsiteY8" fmla="*/ 12751 h 12756"/>
                <a:gd name="connsiteX9" fmla="*/ 787 w 3134"/>
                <a:gd name="connsiteY9" fmla="*/ 8965 h 12756"/>
                <a:gd name="connsiteX10" fmla="*/ 395 w 3134"/>
                <a:gd name="connsiteY10" fmla="*/ 6087 h 12756"/>
                <a:gd name="connsiteX11" fmla="*/ 395 w 3134"/>
                <a:gd name="connsiteY11" fmla="*/ 2496 h 12756"/>
                <a:gd name="connsiteX12" fmla="*/ 47 w 3134"/>
                <a:gd name="connsiteY12" fmla="*/ 261 h 1275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</a:cxnLst>
              <a:rect l="l" t="t" r="r" b="b"/>
              <a:pathLst>
                <a:path w="3134" h="12756">
                  <a:moveTo>
                    <a:pt x="47" y="261"/>
                  </a:moveTo>
                  <a:cubicBezTo>
                    <a:pt x="346" y="252"/>
                    <a:pt x="630" y="211"/>
                    <a:pt x="905" y="0"/>
                  </a:cubicBezTo>
                  <a:lnTo>
                    <a:pt x="2059" y="683"/>
                  </a:lnTo>
                  <a:cubicBezTo>
                    <a:pt x="1518" y="1076"/>
                    <a:pt x="1605" y="2306"/>
                    <a:pt x="1807" y="2637"/>
                  </a:cubicBezTo>
                  <a:cubicBezTo>
                    <a:pt x="1807" y="3088"/>
                    <a:pt x="1805" y="3155"/>
                    <a:pt x="1875" y="3620"/>
                  </a:cubicBezTo>
                  <a:cubicBezTo>
                    <a:pt x="2142" y="5096"/>
                    <a:pt x="1887" y="5133"/>
                    <a:pt x="1496" y="6101"/>
                  </a:cubicBezTo>
                  <a:cubicBezTo>
                    <a:pt x="1048" y="7524"/>
                    <a:pt x="1813" y="8187"/>
                    <a:pt x="2353" y="8775"/>
                  </a:cubicBezTo>
                  <a:cubicBezTo>
                    <a:pt x="3344" y="9955"/>
                    <a:pt x="3121" y="11005"/>
                    <a:pt x="3093" y="12461"/>
                  </a:cubicBezTo>
                  <a:cubicBezTo>
                    <a:pt x="2329" y="12612"/>
                    <a:pt x="1646" y="12790"/>
                    <a:pt x="844" y="12751"/>
                  </a:cubicBezTo>
                  <a:cubicBezTo>
                    <a:pt x="1060" y="11696"/>
                    <a:pt x="1591" y="10352"/>
                    <a:pt x="787" y="8965"/>
                  </a:cubicBezTo>
                  <a:cubicBezTo>
                    <a:pt x="239" y="8203"/>
                    <a:pt x="-184" y="7742"/>
                    <a:pt x="395" y="6087"/>
                  </a:cubicBezTo>
                  <a:cubicBezTo>
                    <a:pt x="669" y="5147"/>
                    <a:pt x="1226" y="4282"/>
                    <a:pt x="395" y="2496"/>
                  </a:cubicBezTo>
                  <a:cubicBezTo>
                    <a:pt x="-111" y="1629"/>
                    <a:pt x="-8" y="862"/>
                    <a:pt x="47" y="261"/>
                  </a:cubicBezTo>
                  <a:close/>
                </a:path>
              </a:pathLst>
            </a:custGeom>
            <a:grpFill/>
            <a:ln>
              <a:solidFill>
                <a:srgbClr val="E21B06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p>
              <a:pPr algn="ctr"/>
              <a:endParaRPr lang="en-US"/>
            </a:p>
          </p:txBody>
        </p:sp>
        <p:sp>
          <p:nvSpPr>
            <p:cNvPr id="116" name="Freeform 115"/>
            <p:cNvSpPr/>
            <p:nvPr/>
          </p:nvSpPr>
          <p:spPr>
            <a:xfrm rot="5400000">
              <a:off x="10371" y="636"/>
              <a:ext cx="309" cy="2556"/>
            </a:xfrm>
            <a:custGeom>
              <a:avLst/>
              <a:gdLst>
                <a:gd name="connsiteX0" fmla="*/ 12 w 199"/>
                <a:gd name="connsiteY0" fmla="*/ 8 h 1647"/>
                <a:gd name="connsiteX1" fmla="*/ 0 w 199"/>
                <a:gd name="connsiteY1" fmla="*/ 0 h 1647"/>
                <a:gd name="connsiteX2" fmla="*/ 187 w 199"/>
                <a:gd name="connsiteY2" fmla="*/ 1551 h 1647"/>
                <a:gd name="connsiteX3" fmla="*/ 199 w 199"/>
                <a:gd name="connsiteY3" fmla="*/ 1647 h 164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99" h="1647">
                  <a:moveTo>
                    <a:pt x="12" y="8"/>
                  </a:moveTo>
                  <a:lnTo>
                    <a:pt x="0" y="0"/>
                  </a:lnTo>
                  <a:lnTo>
                    <a:pt x="187" y="1551"/>
                  </a:lnTo>
                  <a:lnTo>
                    <a:pt x="199" y="1647"/>
                  </a:lnTo>
                </a:path>
              </a:pathLst>
            </a:custGeom>
            <a:grpFill/>
            <a:ln>
              <a:solidFill>
                <a:srgbClr val="E21B06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p>
              <a:pPr algn="ctr"/>
              <a:endParaRPr lang="en-US"/>
            </a:p>
          </p:txBody>
        </p:sp>
      </p:grpSp>
      <p:grpSp>
        <p:nvGrpSpPr>
          <p:cNvPr id="113" name="Group 112"/>
          <p:cNvGrpSpPr/>
          <p:nvPr/>
        </p:nvGrpSpPr>
        <p:grpSpPr>
          <a:xfrm>
            <a:off x="4246880" y="2158365"/>
            <a:ext cx="6071235" cy="1905000"/>
            <a:chOff x="6688" y="3271"/>
            <a:chExt cx="9561" cy="3000"/>
          </a:xfrm>
        </p:grpSpPr>
        <p:grpSp>
          <p:nvGrpSpPr>
            <p:cNvPr id="232" name="Group 231"/>
            <p:cNvGrpSpPr/>
            <p:nvPr/>
          </p:nvGrpSpPr>
          <p:grpSpPr>
            <a:xfrm rot="0">
              <a:off x="6691" y="3271"/>
              <a:ext cx="9559" cy="1103"/>
              <a:chOff x="6519" y="1538"/>
              <a:chExt cx="9690" cy="1118"/>
            </a:xfrm>
          </p:grpSpPr>
          <p:cxnSp>
            <p:nvCxnSpPr>
              <p:cNvPr id="135" name="Straight Connector 134"/>
              <p:cNvCxnSpPr/>
              <p:nvPr/>
            </p:nvCxnSpPr>
            <p:spPr>
              <a:xfrm>
                <a:off x="6519" y="2540"/>
                <a:ext cx="1" cy="116"/>
              </a:xfrm>
              <a:prstGeom prst="line">
                <a:avLst/>
              </a:prstGeom>
              <a:ln w="28575">
                <a:solidFill>
                  <a:schemeClr val="bg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grpSp>
            <p:nvGrpSpPr>
              <p:cNvPr id="230" name="Group 229"/>
              <p:cNvGrpSpPr/>
              <p:nvPr/>
            </p:nvGrpSpPr>
            <p:grpSpPr>
              <a:xfrm>
                <a:off x="8281" y="1538"/>
                <a:ext cx="7928" cy="1092"/>
                <a:chOff x="8281" y="1538"/>
                <a:chExt cx="7928" cy="1092"/>
              </a:xfrm>
            </p:grpSpPr>
            <p:grpSp>
              <p:nvGrpSpPr>
                <p:cNvPr id="205" name="Group 204"/>
                <p:cNvGrpSpPr/>
                <p:nvPr/>
              </p:nvGrpSpPr>
              <p:grpSpPr>
                <a:xfrm>
                  <a:off x="8281" y="1598"/>
                  <a:ext cx="3016" cy="1032"/>
                  <a:chOff x="8281" y="1598"/>
                  <a:chExt cx="3016" cy="1032"/>
                </a:xfrm>
              </p:grpSpPr>
              <p:cxnSp>
                <p:nvCxnSpPr>
                  <p:cNvPr id="136" name="Straight Connector 135"/>
                  <p:cNvCxnSpPr/>
                  <p:nvPr/>
                </p:nvCxnSpPr>
                <p:spPr>
                  <a:xfrm>
                    <a:off x="8281" y="2514"/>
                    <a:ext cx="1" cy="116"/>
                  </a:xfrm>
                  <a:prstGeom prst="line">
                    <a:avLst/>
                  </a:prstGeom>
                  <a:ln w="28575">
                    <a:solidFill>
                      <a:schemeClr val="bg1"/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137" name="Straight Connector 136"/>
                  <p:cNvCxnSpPr/>
                  <p:nvPr/>
                </p:nvCxnSpPr>
                <p:spPr>
                  <a:xfrm>
                    <a:off x="9777" y="1698"/>
                    <a:ext cx="1" cy="116"/>
                  </a:xfrm>
                  <a:prstGeom prst="line">
                    <a:avLst/>
                  </a:prstGeom>
                  <a:ln w="28575">
                    <a:solidFill>
                      <a:schemeClr val="bg1"/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138" name="Straight Connector 137"/>
                  <p:cNvCxnSpPr/>
                  <p:nvPr/>
                </p:nvCxnSpPr>
                <p:spPr>
                  <a:xfrm>
                    <a:off x="11297" y="1598"/>
                    <a:ext cx="1" cy="116"/>
                  </a:xfrm>
                  <a:prstGeom prst="line">
                    <a:avLst/>
                  </a:prstGeom>
                  <a:ln w="28575">
                    <a:solidFill>
                      <a:schemeClr val="bg1"/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</p:grpSp>
            <p:cxnSp>
              <p:nvCxnSpPr>
                <p:cNvPr id="139" name="Straight Connector 138"/>
                <p:cNvCxnSpPr/>
                <p:nvPr/>
              </p:nvCxnSpPr>
              <p:spPr>
                <a:xfrm>
                  <a:off x="12531" y="1996"/>
                  <a:ext cx="1" cy="116"/>
                </a:xfrm>
                <a:prstGeom prst="line">
                  <a:avLst/>
                </a:prstGeom>
                <a:ln w="28575">
                  <a:solidFill>
                    <a:schemeClr val="bg1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140" name="Straight Connector 139"/>
                <p:cNvCxnSpPr/>
                <p:nvPr/>
              </p:nvCxnSpPr>
              <p:spPr>
                <a:xfrm>
                  <a:off x="13719" y="2238"/>
                  <a:ext cx="1" cy="116"/>
                </a:xfrm>
                <a:prstGeom prst="line">
                  <a:avLst/>
                </a:prstGeom>
                <a:ln w="28575">
                  <a:solidFill>
                    <a:schemeClr val="bg1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141" name="Straight Connector 140"/>
                <p:cNvCxnSpPr/>
                <p:nvPr/>
              </p:nvCxnSpPr>
              <p:spPr>
                <a:xfrm>
                  <a:off x="14953" y="2064"/>
                  <a:ext cx="1" cy="116"/>
                </a:xfrm>
                <a:prstGeom prst="line">
                  <a:avLst/>
                </a:prstGeom>
                <a:ln w="28575">
                  <a:solidFill>
                    <a:schemeClr val="bg1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142" name="Straight Connector 141"/>
                <p:cNvCxnSpPr/>
                <p:nvPr/>
              </p:nvCxnSpPr>
              <p:spPr>
                <a:xfrm>
                  <a:off x="16209" y="1538"/>
                  <a:ext cx="1" cy="116"/>
                </a:xfrm>
                <a:prstGeom prst="line">
                  <a:avLst/>
                </a:prstGeom>
                <a:ln w="28575">
                  <a:solidFill>
                    <a:schemeClr val="bg1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</p:grpSp>
        </p:grpSp>
        <p:grpSp>
          <p:nvGrpSpPr>
            <p:cNvPr id="236" name="Group 235"/>
            <p:cNvGrpSpPr/>
            <p:nvPr/>
          </p:nvGrpSpPr>
          <p:grpSpPr>
            <a:xfrm rot="0">
              <a:off x="6688" y="4409"/>
              <a:ext cx="8345" cy="1862"/>
              <a:chOff x="6516" y="2691"/>
              <a:chExt cx="8459" cy="1888"/>
            </a:xfrm>
          </p:grpSpPr>
          <p:cxnSp>
            <p:nvCxnSpPr>
              <p:cNvPr id="143" name="Straight Connector 142"/>
              <p:cNvCxnSpPr/>
              <p:nvPr/>
            </p:nvCxnSpPr>
            <p:spPr>
              <a:xfrm>
                <a:off x="6516" y="4463"/>
                <a:ext cx="1" cy="116"/>
              </a:xfrm>
              <a:prstGeom prst="line">
                <a:avLst/>
              </a:prstGeom>
              <a:ln w="28575">
                <a:solidFill>
                  <a:schemeClr val="bg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grpSp>
            <p:nvGrpSpPr>
              <p:cNvPr id="235" name="Group 234"/>
              <p:cNvGrpSpPr/>
              <p:nvPr/>
            </p:nvGrpSpPr>
            <p:grpSpPr>
              <a:xfrm>
                <a:off x="9801" y="2691"/>
                <a:ext cx="5175" cy="729"/>
                <a:chOff x="9801" y="2691"/>
                <a:chExt cx="5175" cy="729"/>
              </a:xfrm>
            </p:grpSpPr>
            <p:cxnSp>
              <p:nvCxnSpPr>
                <p:cNvPr id="144" name="Straight Connector 143"/>
                <p:cNvCxnSpPr/>
                <p:nvPr/>
              </p:nvCxnSpPr>
              <p:spPr>
                <a:xfrm>
                  <a:off x="14976" y="3152"/>
                  <a:ext cx="1" cy="116"/>
                </a:xfrm>
                <a:prstGeom prst="line">
                  <a:avLst/>
                </a:prstGeom>
                <a:ln w="28575">
                  <a:solidFill>
                    <a:schemeClr val="bg1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145" name="Straight Connector 144"/>
                <p:cNvCxnSpPr/>
                <p:nvPr/>
              </p:nvCxnSpPr>
              <p:spPr>
                <a:xfrm>
                  <a:off x="13727" y="3304"/>
                  <a:ext cx="1" cy="116"/>
                </a:xfrm>
                <a:prstGeom prst="line">
                  <a:avLst/>
                </a:prstGeom>
                <a:ln w="28575">
                  <a:solidFill>
                    <a:schemeClr val="bg1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146" name="Straight Connector 145"/>
                <p:cNvCxnSpPr/>
                <p:nvPr/>
              </p:nvCxnSpPr>
              <p:spPr>
                <a:xfrm>
                  <a:off x="12533" y="3072"/>
                  <a:ext cx="1" cy="116"/>
                </a:xfrm>
                <a:prstGeom prst="line">
                  <a:avLst/>
                </a:prstGeom>
                <a:ln w="28575">
                  <a:solidFill>
                    <a:schemeClr val="bg1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147" name="Straight Connector 146"/>
                <p:cNvCxnSpPr/>
                <p:nvPr/>
              </p:nvCxnSpPr>
              <p:spPr>
                <a:xfrm>
                  <a:off x="11290" y="2691"/>
                  <a:ext cx="1" cy="116"/>
                </a:xfrm>
                <a:prstGeom prst="line">
                  <a:avLst/>
                </a:prstGeom>
                <a:ln w="28575">
                  <a:solidFill>
                    <a:schemeClr val="bg1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148" name="Straight Connector 147"/>
                <p:cNvCxnSpPr/>
                <p:nvPr/>
              </p:nvCxnSpPr>
              <p:spPr>
                <a:xfrm>
                  <a:off x="9801" y="3168"/>
                  <a:ext cx="1" cy="116"/>
                </a:xfrm>
                <a:prstGeom prst="line">
                  <a:avLst/>
                </a:prstGeom>
                <a:ln w="28575">
                  <a:solidFill>
                    <a:schemeClr val="bg1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</p:grpSp>
          <p:cxnSp>
            <p:nvCxnSpPr>
              <p:cNvPr id="149" name="Straight Connector 148"/>
              <p:cNvCxnSpPr/>
              <p:nvPr/>
            </p:nvCxnSpPr>
            <p:spPr>
              <a:xfrm>
                <a:off x="8267" y="4245"/>
                <a:ext cx="1" cy="116"/>
              </a:xfrm>
              <a:prstGeom prst="line">
                <a:avLst/>
              </a:prstGeom>
              <a:ln w="28575">
                <a:solidFill>
                  <a:schemeClr val="bg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  <p:sp>
        <p:nvSpPr>
          <p:cNvPr id="166" name="Text Box 165"/>
          <p:cNvSpPr txBox="1"/>
          <p:nvPr/>
        </p:nvSpPr>
        <p:spPr>
          <a:xfrm rot="5400000">
            <a:off x="10776585" y="1953260"/>
            <a:ext cx="361950" cy="52197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en-US" sz="2800" b="1">
                <a:solidFill>
                  <a:schemeClr val="tx1"/>
                </a:solidFill>
                <a:latin typeface="Arial" panose="020B0604020202020204" pitchFamily="34" charset="0"/>
              </a:rPr>
              <a:t>3</a:t>
            </a:r>
            <a:endParaRPr lang="en-US" sz="2800" b="1">
              <a:solidFill>
                <a:schemeClr val="tx1"/>
              </a:solidFill>
              <a:latin typeface="Arial" panose="020B0604020202020204" pitchFamily="34" charset="0"/>
            </a:endParaRPr>
          </a:p>
        </p:txBody>
      </p:sp>
      <p:sp>
        <p:nvSpPr>
          <p:cNvPr id="163" name="Text Box 162"/>
          <p:cNvSpPr txBox="1"/>
          <p:nvPr/>
        </p:nvSpPr>
        <p:spPr>
          <a:xfrm rot="5400000">
            <a:off x="9534525" y="2856865"/>
            <a:ext cx="361950" cy="52197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en-US" sz="2800" b="1">
                <a:solidFill>
                  <a:schemeClr val="tx1"/>
                </a:solidFill>
                <a:latin typeface="Arial" panose="020B0604020202020204" pitchFamily="34" charset="0"/>
              </a:rPr>
              <a:t>2</a:t>
            </a:r>
            <a:r>
              <a:rPr lang="en-US" sz="2800" b="1">
                <a:solidFill>
                  <a:schemeClr val="bg1"/>
                </a:solidFill>
                <a:latin typeface="Arial" panose="020B0604020202020204" pitchFamily="34" charset="0"/>
              </a:rPr>
              <a:t> </a:t>
            </a:r>
            <a:endParaRPr lang="en-US" sz="2800" b="1">
              <a:solidFill>
                <a:schemeClr val="bg1"/>
              </a:solidFill>
              <a:latin typeface="Arial" panose="020B0604020202020204" pitchFamily="34" charset="0"/>
            </a:endParaRPr>
          </a:p>
        </p:txBody>
      </p:sp>
      <p:sp>
        <p:nvSpPr>
          <p:cNvPr id="19" name="Rounded Rectangle 18"/>
          <p:cNvSpPr/>
          <p:nvPr/>
        </p:nvSpPr>
        <p:spPr>
          <a:xfrm>
            <a:off x="452120" y="1525270"/>
            <a:ext cx="2080895" cy="3932555"/>
          </a:xfrm>
          <a:prstGeom prst="roundRect">
            <a:avLst/>
          </a:prstGeom>
          <a:solidFill>
            <a:srgbClr val="FEB39F"/>
          </a:solidFill>
          <a:ln>
            <a:solidFill>
              <a:srgbClr val="FCB5C0"/>
            </a:solidFill>
          </a:ln>
          <a:effectLst>
            <a:innerShdw blurRad="114300">
              <a:prstClr val="black"/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marL="0" indent="0" algn="ctr">
              <a:buNone/>
            </a:pPr>
            <a:r>
              <a:rPr lang="en-US" sz="3200" b="1">
                <a:solidFill>
                  <a:schemeClr val="tx1"/>
                </a:solidFill>
                <a:latin typeface="Arial" panose="020B0604020202020204" pitchFamily="34" charset="0"/>
                <a:sym typeface="+mn-ea"/>
              </a:rPr>
              <a:t>Bước 7:</a:t>
            </a:r>
            <a:r>
              <a:rPr lang="en-US" sz="3200">
                <a:solidFill>
                  <a:schemeClr val="tx1"/>
                </a:solidFill>
                <a:latin typeface="Arial" panose="020B0604020202020204" pitchFamily="34" charset="0"/>
                <a:sym typeface="+mn-ea"/>
              </a:rPr>
              <a:t> Sang rập giấy, chừa đường may.</a:t>
            </a:r>
            <a:endParaRPr lang="en-US" sz="3200">
              <a:solidFill>
                <a:schemeClr val="tx1"/>
              </a:solidFill>
              <a:latin typeface="Arial" panose="020B0604020202020204" pitchFamily="34" charset="0"/>
              <a:sym typeface="+mn-ea"/>
            </a:endParaRPr>
          </a:p>
        </p:txBody>
      </p:sp>
      <p:sp>
        <p:nvSpPr>
          <p:cNvPr id="49" name="Freeform 48"/>
          <p:cNvSpPr/>
          <p:nvPr/>
        </p:nvSpPr>
        <p:spPr>
          <a:xfrm rot="5400000">
            <a:off x="6591145" y="2313260"/>
            <a:ext cx="1121706" cy="7785113"/>
          </a:xfrm>
          <a:custGeom>
            <a:avLst/>
            <a:gdLst>
              <a:gd name="connsiteX0" fmla="*/ 798 w 1766"/>
              <a:gd name="connsiteY0" fmla="*/ 0 h 12260"/>
              <a:gd name="connsiteX1" fmla="*/ 1757 w 1766"/>
              <a:gd name="connsiteY1" fmla="*/ 268 h 12260"/>
              <a:gd name="connsiteX2" fmla="*/ 1762 w 1766"/>
              <a:gd name="connsiteY2" fmla="*/ 2482 h 12260"/>
              <a:gd name="connsiteX3" fmla="*/ 1761 w 1766"/>
              <a:gd name="connsiteY3" fmla="*/ 5301 h 12260"/>
              <a:gd name="connsiteX4" fmla="*/ 1751 w 1766"/>
              <a:gd name="connsiteY4" fmla="*/ 8319 h 12260"/>
              <a:gd name="connsiteX5" fmla="*/ 1761 w 1766"/>
              <a:gd name="connsiteY5" fmla="*/ 12255 h 12260"/>
              <a:gd name="connsiteX6" fmla="*/ 703 w 1766"/>
              <a:gd name="connsiteY6" fmla="*/ 12240 h 12260"/>
              <a:gd name="connsiteX7" fmla="*/ 175 w 1766"/>
              <a:gd name="connsiteY7" fmla="*/ 8158 h 12260"/>
              <a:gd name="connsiteX8" fmla="*/ 403 w 1766"/>
              <a:gd name="connsiteY8" fmla="*/ 5510 h 12260"/>
              <a:gd name="connsiteX9" fmla="*/ 631 w 1766"/>
              <a:gd name="connsiteY9" fmla="*/ 2456 h 12260"/>
              <a:gd name="connsiteX10" fmla="*/ 798 w 1766"/>
              <a:gd name="connsiteY10" fmla="*/ 0 h 1226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</a:cxnLst>
            <a:rect l="l" t="t" r="r" b="b"/>
            <a:pathLst>
              <a:path w="1766" h="12260">
                <a:moveTo>
                  <a:pt x="798" y="0"/>
                </a:moveTo>
                <a:cubicBezTo>
                  <a:pt x="1107" y="218"/>
                  <a:pt x="1129" y="244"/>
                  <a:pt x="1757" y="268"/>
                </a:cubicBezTo>
                <a:cubicBezTo>
                  <a:pt x="1742" y="1203"/>
                  <a:pt x="1776" y="1702"/>
                  <a:pt x="1762" y="2482"/>
                </a:cubicBezTo>
                <a:cubicBezTo>
                  <a:pt x="1746" y="3817"/>
                  <a:pt x="1778" y="3860"/>
                  <a:pt x="1761" y="5301"/>
                </a:cubicBezTo>
                <a:cubicBezTo>
                  <a:pt x="1764" y="6770"/>
                  <a:pt x="1761" y="7087"/>
                  <a:pt x="1751" y="8319"/>
                </a:cubicBezTo>
                <a:lnTo>
                  <a:pt x="1761" y="12255"/>
                </a:lnTo>
                <a:cubicBezTo>
                  <a:pt x="1283" y="12271"/>
                  <a:pt x="1007" y="12244"/>
                  <a:pt x="703" y="12240"/>
                </a:cubicBezTo>
                <a:cubicBezTo>
                  <a:pt x="521" y="10941"/>
                  <a:pt x="680" y="10154"/>
                  <a:pt x="175" y="8158"/>
                </a:cubicBezTo>
                <a:cubicBezTo>
                  <a:pt x="38" y="7381"/>
                  <a:pt x="-231" y="6635"/>
                  <a:pt x="403" y="5510"/>
                </a:cubicBezTo>
                <a:cubicBezTo>
                  <a:pt x="1267" y="4316"/>
                  <a:pt x="906" y="3603"/>
                  <a:pt x="631" y="2456"/>
                </a:cubicBezTo>
                <a:cubicBezTo>
                  <a:pt x="477" y="1588"/>
                  <a:pt x="482" y="1028"/>
                  <a:pt x="798" y="0"/>
                </a:cubicBezTo>
                <a:close/>
              </a:path>
            </a:pathLst>
          </a:custGeom>
          <a:noFill/>
          <a:ln w="28575">
            <a:solidFill>
              <a:schemeClr val="tx2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9341F"/>
                </a:solidFill>
              </a14:hiddenFill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en-US"/>
          </a:p>
        </p:txBody>
      </p:sp>
      <p:sp>
        <p:nvSpPr>
          <p:cNvPr id="85" name="Freeform 84"/>
          <p:cNvSpPr/>
          <p:nvPr/>
        </p:nvSpPr>
        <p:spPr>
          <a:xfrm rot="5400000">
            <a:off x="6547778" y="818907"/>
            <a:ext cx="1814294" cy="8326070"/>
          </a:xfrm>
          <a:custGeom>
            <a:avLst/>
            <a:gdLst>
              <a:gd name="connsiteX0" fmla="*/ 1758 w 2857"/>
              <a:gd name="connsiteY0" fmla="*/ 0 h 13111"/>
              <a:gd name="connsiteX1" fmla="*/ 2734 w 2857"/>
              <a:gd name="connsiteY1" fmla="*/ 978 h 13111"/>
              <a:gd name="connsiteX2" fmla="*/ 2580 w 2857"/>
              <a:gd name="connsiteY2" fmla="*/ 3434 h 13111"/>
              <a:gd name="connsiteX3" fmla="*/ 2339 w 2857"/>
              <a:gd name="connsiteY3" fmla="*/ 6506 h 13111"/>
              <a:gd name="connsiteX4" fmla="*/ 2113 w 2857"/>
              <a:gd name="connsiteY4" fmla="*/ 9112 h 13111"/>
              <a:gd name="connsiteX5" fmla="*/ 2629 w 2857"/>
              <a:gd name="connsiteY5" fmla="*/ 13096 h 13111"/>
              <a:gd name="connsiteX6" fmla="*/ 496 w 2857"/>
              <a:gd name="connsiteY6" fmla="*/ 12977 h 13111"/>
              <a:gd name="connsiteX7" fmla="*/ 234 w 2857"/>
              <a:gd name="connsiteY7" fmla="*/ 8773 h 13111"/>
              <a:gd name="connsiteX8" fmla="*/ 895 w 2857"/>
              <a:gd name="connsiteY8" fmla="*/ 6321 h 13111"/>
              <a:gd name="connsiteX9" fmla="*/ 693 w 2857"/>
              <a:gd name="connsiteY9" fmla="*/ 3821 h 13111"/>
              <a:gd name="connsiteX10" fmla="*/ 0 w 2857"/>
              <a:gd name="connsiteY10" fmla="*/ 2877 h 13111"/>
              <a:gd name="connsiteX11" fmla="*/ 734 w 2857"/>
              <a:gd name="connsiteY11" fmla="*/ 1871 h 13111"/>
              <a:gd name="connsiteX12" fmla="*/ 121 w 2857"/>
              <a:gd name="connsiteY12" fmla="*/ 887 h 13111"/>
              <a:gd name="connsiteX13" fmla="*/ 1613 w 2857"/>
              <a:gd name="connsiteY13" fmla="*/ 72 h 13111"/>
              <a:gd name="connsiteX14" fmla="*/ 1758 w 2857"/>
              <a:gd name="connsiteY14" fmla="*/ 0 h 1311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</a:cxnLst>
            <a:rect l="l" t="t" r="r" b="b"/>
            <a:pathLst>
              <a:path w="2857" h="13112">
                <a:moveTo>
                  <a:pt x="1758" y="0"/>
                </a:moveTo>
                <a:cubicBezTo>
                  <a:pt x="1960" y="605"/>
                  <a:pt x="2405" y="808"/>
                  <a:pt x="2734" y="978"/>
                </a:cubicBezTo>
                <a:cubicBezTo>
                  <a:pt x="2493" y="1556"/>
                  <a:pt x="2314" y="2482"/>
                  <a:pt x="2580" y="3434"/>
                </a:cubicBezTo>
                <a:cubicBezTo>
                  <a:pt x="3024" y="5075"/>
                  <a:pt x="2928" y="5444"/>
                  <a:pt x="2339" y="6506"/>
                </a:cubicBezTo>
                <a:cubicBezTo>
                  <a:pt x="1637" y="7657"/>
                  <a:pt x="1982" y="8431"/>
                  <a:pt x="2113" y="9112"/>
                </a:cubicBezTo>
                <a:cubicBezTo>
                  <a:pt x="2270" y="9818"/>
                  <a:pt x="2524" y="10945"/>
                  <a:pt x="2629" y="13096"/>
                </a:cubicBezTo>
                <a:cubicBezTo>
                  <a:pt x="1948" y="13145"/>
                  <a:pt x="1116" y="13074"/>
                  <a:pt x="496" y="12977"/>
                </a:cubicBezTo>
                <a:cubicBezTo>
                  <a:pt x="471" y="11776"/>
                  <a:pt x="871" y="11040"/>
                  <a:pt x="234" y="8773"/>
                </a:cubicBezTo>
                <a:cubicBezTo>
                  <a:pt x="73" y="7811"/>
                  <a:pt x="402" y="6978"/>
                  <a:pt x="895" y="6321"/>
                </a:cubicBezTo>
                <a:cubicBezTo>
                  <a:pt x="1411" y="5482"/>
                  <a:pt x="1652" y="4885"/>
                  <a:pt x="693" y="3821"/>
                </a:cubicBezTo>
                <a:cubicBezTo>
                  <a:pt x="491" y="3571"/>
                  <a:pt x="175" y="3114"/>
                  <a:pt x="0" y="2877"/>
                </a:cubicBezTo>
                <a:cubicBezTo>
                  <a:pt x="814" y="2992"/>
                  <a:pt x="750" y="2526"/>
                  <a:pt x="734" y="1871"/>
                </a:cubicBezTo>
                <a:cubicBezTo>
                  <a:pt x="653" y="1346"/>
                  <a:pt x="621" y="1169"/>
                  <a:pt x="121" y="887"/>
                </a:cubicBezTo>
                <a:lnTo>
                  <a:pt x="1613" y="72"/>
                </a:lnTo>
                <a:lnTo>
                  <a:pt x="1758" y="0"/>
                </a:lnTo>
                <a:close/>
              </a:path>
            </a:pathLst>
          </a:custGeom>
          <a:noFill/>
          <a:ln w="28575">
            <a:solidFill>
              <a:schemeClr val="tx1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chemeClr val="tx1"/>
                </a:solidFill>
              </a14:hiddenFill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en-US"/>
          </a:p>
        </p:txBody>
      </p:sp>
      <p:sp>
        <p:nvSpPr>
          <p:cNvPr id="86" name="Freeform 85"/>
          <p:cNvSpPr/>
          <p:nvPr/>
        </p:nvSpPr>
        <p:spPr>
          <a:xfrm rot="5400000">
            <a:off x="6355063" y="-1074590"/>
            <a:ext cx="2161893" cy="8308002"/>
          </a:xfrm>
          <a:custGeom>
            <a:avLst/>
            <a:gdLst>
              <a:gd name="connsiteX0" fmla="*/ 47 w 3404"/>
              <a:gd name="connsiteY0" fmla="*/ 274 h 13083"/>
              <a:gd name="connsiteX1" fmla="*/ 1006 w 3404"/>
              <a:gd name="connsiteY1" fmla="*/ 0 h 13083"/>
              <a:gd name="connsiteX2" fmla="*/ 2341 w 3404"/>
              <a:gd name="connsiteY2" fmla="*/ 779 h 13083"/>
              <a:gd name="connsiteX3" fmla="*/ 2045 w 3404"/>
              <a:gd name="connsiteY3" fmla="*/ 2740 h 13083"/>
              <a:gd name="connsiteX4" fmla="*/ 2110 w 3404"/>
              <a:gd name="connsiteY4" fmla="*/ 3742 h 13083"/>
              <a:gd name="connsiteX5" fmla="*/ 1712 w 3404"/>
              <a:gd name="connsiteY5" fmla="*/ 6229 h 13083"/>
              <a:gd name="connsiteX6" fmla="*/ 2569 w 3404"/>
              <a:gd name="connsiteY6" fmla="*/ 8794 h 13083"/>
              <a:gd name="connsiteX7" fmla="*/ 3379 w 3404"/>
              <a:gd name="connsiteY7" fmla="*/ 12863 h 13083"/>
              <a:gd name="connsiteX8" fmla="*/ 795 w 3404"/>
              <a:gd name="connsiteY8" fmla="*/ 13075 h 13083"/>
              <a:gd name="connsiteX9" fmla="*/ 761 w 3404"/>
              <a:gd name="connsiteY9" fmla="*/ 9105 h 13083"/>
              <a:gd name="connsiteX10" fmla="*/ 389 w 3404"/>
              <a:gd name="connsiteY10" fmla="*/ 6171 h 13083"/>
              <a:gd name="connsiteX11" fmla="*/ 395 w 3404"/>
              <a:gd name="connsiteY11" fmla="*/ 2636 h 13083"/>
              <a:gd name="connsiteX12" fmla="*/ 47 w 3404"/>
              <a:gd name="connsiteY12" fmla="*/ 274 h 1308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3405" h="13083">
                <a:moveTo>
                  <a:pt x="47" y="274"/>
                </a:moveTo>
                <a:cubicBezTo>
                  <a:pt x="346" y="265"/>
                  <a:pt x="731" y="211"/>
                  <a:pt x="1006" y="0"/>
                </a:cubicBezTo>
                <a:lnTo>
                  <a:pt x="2341" y="779"/>
                </a:lnTo>
                <a:cubicBezTo>
                  <a:pt x="1687" y="1194"/>
                  <a:pt x="1843" y="2409"/>
                  <a:pt x="2045" y="2740"/>
                </a:cubicBezTo>
                <a:cubicBezTo>
                  <a:pt x="2045" y="3191"/>
                  <a:pt x="2040" y="3277"/>
                  <a:pt x="2110" y="3742"/>
                </a:cubicBezTo>
                <a:cubicBezTo>
                  <a:pt x="2377" y="5218"/>
                  <a:pt x="2103" y="5261"/>
                  <a:pt x="1712" y="6229"/>
                </a:cubicBezTo>
                <a:cubicBezTo>
                  <a:pt x="1264" y="7652"/>
                  <a:pt x="2029" y="8206"/>
                  <a:pt x="2569" y="8794"/>
                </a:cubicBezTo>
                <a:cubicBezTo>
                  <a:pt x="3560" y="9974"/>
                  <a:pt x="3407" y="11407"/>
                  <a:pt x="3379" y="12863"/>
                </a:cubicBezTo>
                <a:cubicBezTo>
                  <a:pt x="2615" y="13014"/>
                  <a:pt x="1597" y="13114"/>
                  <a:pt x="795" y="13075"/>
                </a:cubicBezTo>
                <a:cubicBezTo>
                  <a:pt x="1011" y="12020"/>
                  <a:pt x="1565" y="10492"/>
                  <a:pt x="761" y="9105"/>
                </a:cubicBezTo>
                <a:cubicBezTo>
                  <a:pt x="213" y="8343"/>
                  <a:pt x="-190" y="7826"/>
                  <a:pt x="389" y="6171"/>
                </a:cubicBezTo>
                <a:cubicBezTo>
                  <a:pt x="663" y="5231"/>
                  <a:pt x="1226" y="4422"/>
                  <a:pt x="395" y="2636"/>
                </a:cubicBezTo>
                <a:cubicBezTo>
                  <a:pt x="-111" y="1769"/>
                  <a:pt x="-8" y="875"/>
                  <a:pt x="47" y="274"/>
                </a:cubicBezTo>
                <a:close/>
              </a:path>
            </a:pathLst>
          </a:custGeom>
          <a:noFill/>
          <a:ln w="28575">
            <a:solidFill>
              <a:schemeClr val="tx1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9341F"/>
                </a:solidFill>
              </a14:hiddenFill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en-US"/>
          </a:p>
        </p:txBody>
      </p:sp>
      <p:sp>
        <p:nvSpPr>
          <p:cNvPr id="88" name="Freeform 87"/>
          <p:cNvSpPr/>
          <p:nvPr/>
        </p:nvSpPr>
        <p:spPr>
          <a:xfrm rot="5400000">
            <a:off x="6611077" y="-2524628"/>
            <a:ext cx="1477057" cy="8166811"/>
          </a:xfrm>
          <a:custGeom>
            <a:avLst/>
            <a:gdLst>
              <a:gd name="connsiteX0" fmla="*/ 8 w 2326"/>
              <a:gd name="connsiteY0" fmla="*/ 45 h 12861"/>
              <a:gd name="connsiteX1" fmla="*/ 1190 w 2326"/>
              <a:gd name="connsiteY1" fmla="*/ 0 h 12861"/>
              <a:gd name="connsiteX2" fmla="*/ 1529 w 2326"/>
              <a:gd name="connsiteY2" fmla="*/ 2325 h 12861"/>
              <a:gd name="connsiteX3" fmla="*/ 1512 w 2326"/>
              <a:gd name="connsiteY3" fmla="*/ 6092 h 12861"/>
              <a:gd name="connsiteX4" fmla="*/ 1917 w 2326"/>
              <a:gd name="connsiteY4" fmla="*/ 8778 h 12861"/>
              <a:gd name="connsiteX5" fmla="*/ 1991 w 2326"/>
              <a:gd name="connsiteY5" fmla="*/ 12860 h 12861"/>
              <a:gd name="connsiteX6" fmla="*/ 17 w 2326"/>
              <a:gd name="connsiteY6" fmla="*/ 12860 h 12861"/>
              <a:gd name="connsiteX7" fmla="*/ 4 w 2326"/>
              <a:gd name="connsiteY7" fmla="*/ 8068 h 12861"/>
              <a:gd name="connsiteX8" fmla="*/ 5 w 2326"/>
              <a:gd name="connsiteY8" fmla="*/ 3820 h 12861"/>
              <a:gd name="connsiteX9" fmla="*/ 4 w 2326"/>
              <a:gd name="connsiteY9" fmla="*/ 978 h 12861"/>
              <a:gd name="connsiteX10" fmla="*/ 8 w 2326"/>
              <a:gd name="connsiteY10" fmla="*/ 45 h 1286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</a:cxnLst>
            <a:rect l="l" t="t" r="r" b="b"/>
            <a:pathLst>
              <a:path w="2326" h="12861">
                <a:moveTo>
                  <a:pt x="8" y="45"/>
                </a:moveTo>
                <a:cubicBezTo>
                  <a:pt x="493" y="36"/>
                  <a:pt x="850" y="16"/>
                  <a:pt x="1190" y="0"/>
                </a:cubicBezTo>
                <a:cubicBezTo>
                  <a:pt x="1028" y="1229"/>
                  <a:pt x="1272" y="1840"/>
                  <a:pt x="1529" y="2325"/>
                </a:cubicBezTo>
                <a:cubicBezTo>
                  <a:pt x="2395" y="4020"/>
                  <a:pt x="1847" y="4988"/>
                  <a:pt x="1512" y="6092"/>
                </a:cubicBezTo>
                <a:cubicBezTo>
                  <a:pt x="970" y="7631"/>
                  <a:pt x="1431" y="8103"/>
                  <a:pt x="1917" y="8778"/>
                </a:cubicBezTo>
                <a:cubicBezTo>
                  <a:pt x="2658" y="10025"/>
                  <a:pt x="2210" y="11612"/>
                  <a:pt x="1991" y="12860"/>
                </a:cubicBezTo>
                <a:cubicBezTo>
                  <a:pt x="1366" y="12838"/>
                  <a:pt x="640" y="12867"/>
                  <a:pt x="17" y="12860"/>
                </a:cubicBezTo>
                <a:cubicBezTo>
                  <a:pt x="-3" y="11379"/>
                  <a:pt x="27" y="9355"/>
                  <a:pt x="4" y="8068"/>
                </a:cubicBezTo>
                <a:cubicBezTo>
                  <a:pt x="-6" y="6582"/>
                  <a:pt x="9" y="6148"/>
                  <a:pt x="5" y="3820"/>
                </a:cubicBezTo>
                <a:cubicBezTo>
                  <a:pt x="15" y="2483"/>
                  <a:pt x="3" y="2404"/>
                  <a:pt x="4" y="978"/>
                </a:cubicBezTo>
                <a:cubicBezTo>
                  <a:pt x="9" y="658"/>
                  <a:pt x="-1" y="458"/>
                  <a:pt x="8" y="45"/>
                </a:cubicBezTo>
                <a:close/>
              </a:path>
            </a:pathLst>
          </a:custGeom>
          <a:noFill/>
          <a:ln w="28575">
            <a:solidFill>
              <a:schemeClr val="tx1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chemeClr val="tx1"/>
                </a:solidFill>
              </a14:hiddenFill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en-US"/>
          </a:p>
        </p:txBody>
      </p:sp>
      <p:grpSp>
        <p:nvGrpSpPr>
          <p:cNvPr id="34" name="Group 33"/>
          <p:cNvGrpSpPr/>
          <p:nvPr/>
        </p:nvGrpSpPr>
        <p:grpSpPr>
          <a:xfrm>
            <a:off x="4892675" y="6285230"/>
            <a:ext cx="4704080" cy="368300"/>
            <a:chOff x="7705" y="9770"/>
            <a:chExt cx="7408" cy="580"/>
          </a:xfrm>
        </p:grpSpPr>
        <p:cxnSp>
          <p:nvCxnSpPr>
            <p:cNvPr id="3" name="Straight Arrow Connector 2"/>
            <p:cNvCxnSpPr/>
            <p:nvPr/>
          </p:nvCxnSpPr>
          <p:spPr>
            <a:xfrm flipV="1">
              <a:off x="7782" y="10293"/>
              <a:ext cx="7085" cy="7"/>
            </a:xfrm>
            <a:prstGeom prst="straightConnector1">
              <a:avLst/>
            </a:prstGeom>
            <a:ln w="19050">
              <a:solidFill>
                <a:schemeClr val="tx1"/>
              </a:solidFill>
              <a:headEnd type="arrow"/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4" name="Text Box 3"/>
            <p:cNvSpPr txBox="1"/>
            <p:nvPr/>
          </p:nvSpPr>
          <p:spPr>
            <a:xfrm>
              <a:off x="7705" y="9770"/>
              <a:ext cx="7408" cy="58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p>
              <a:r>
                <a:rPr lang="en-US"/>
                <a:t>ĐẦM BIẾN KIỂU- MÀU CHÍNH (MẢNH 1) x1</a:t>
              </a:r>
              <a:endParaRPr lang="en-US"/>
            </a:p>
          </p:txBody>
        </p:sp>
      </p:grpSp>
      <p:grpSp>
        <p:nvGrpSpPr>
          <p:cNvPr id="31" name="Group 30"/>
          <p:cNvGrpSpPr/>
          <p:nvPr/>
        </p:nvGrpSpPr>
        <p:grpSpPr>
          <a:xfrm>
            <a:off x="5172075" y="4904105"/>
            <a:ext cx="4654550" cy="368300"/>
            <a:chOff x="8271" y="7313"/>
            <a:chExt cx="7330" cy="580"/>
          </a:xfrm>
        </p:grpSpPr>
        <p:cxnSp>
          <p:nvCxnSpPr>
            <p:cNvPr id="12" name="Straight Arrow Connector 11"/>
            <p:cNvCxnSpPr/>
            <p:nvPr/>
          </p:nvCxnSpPr>
          <p:spPr>
            <a:xfrm>
              <a:off x="8271" y="7789"/>
              <a:ext cx="7178" cy="1"/>
            </a:xfrm>
            <a:prstGeom prst="straightConnector1">
              <a:avLst/>
            </a:prstGeom>
            <a:ln w="19050">
              <a:solidFill>
                <a:schemeClr val="tx1"/>
              </a:solidFill>
              <a:headEnd type="arrow"/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6" name="Text Box 15"/>
            <p:cNvSpPr txBox="1"/>
            <p:nvPr/>
          </p:nvSpPr>
          <p:spPr>
            <a:xfrm>
              <a:off x="8453" y="7313"/>
              <a:ext cx="7148" cy="580"/>
            </a:xfrm>
            <a:prstGeom prst="rect">
              <a:avLst/>
            </a:prstGeom>
            <a:noFill/>
            <a:ln>
              <a:noFill/>
            </a:ln>
          </p:spPr>
          <p:txBody>
            <a:bodyPr wrap="none" rtlCol="0">
              <a:spAutoFit/>
            </a:bodyPr>
            <a:p>
              <a:r>
                <a:rPr lang="en-US">
                  <a:solidFill>
                    <a:schemeClr val="tx1"/>
                  </a:solidFill>
                </a:rPr>
                <a:t>ĐẦM BIẾN KIỂU- MÀU PHỐI (MẢNH 2) x2</a:t>
              </a:r>
              <a:endParaRPr lang="en-US">
                <a:solidFill>
                  <a:schemeClr val="tx1"/>
                </a:solidFill>
              </a:endParaRPr>
            </a:p>
          </p:txBody>
        </p:sp>
      </p:grpSp>
      <p:grpSp>
        <p:nvGrpSpPr>
          <p:cNvPr id="32" name="Group 31"/>
          <p:cNvGrpSpPr/>
          <p:nvPr/>
        </p:nvGrpSpPr>
        <p:grpSpPr>
          <a:xfrm>
            <a:off x="5379720" y="2560320"/>
            <a:ext cx="4733290" cy="368300"/>
            <a:chOff x="8472" y="3904"/>
            <a:chExt cx="7454" cy="580"/>
          </a:xfrm>
        </p:grpSpPr>
        <p:cxnSp>
          <p:nvCxnSpPr>
            <p:cNvPr id="17" name="Straight Arrow Connector 16"/>
            <p:cNvCxnSpPr/>
            <p:nvPr/>
          </p:nvCxnSpPr>
          <p:spPr>
            <a:xfrm>
              <a:off x="8472" y="4427"/>
              <a:ext cx="7178" cy="1"/>
            </a:xfrm>
            <a:prstGeom prst="straightConnector1">
              <a:avLst/>
            </a:prstGeom>
            <a:ln w="19050">
              <a:solidFill>
                <a:schemeClr val="tx1"/>
              </a:solidFill>
              <a:headEnd type="arrow"/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8" name="Text Box 17"/>
            <p:cNvSpPr txBox="1"/>
            <p:nvPr/>
          </p:nvSpPr>
          <p:spPr>
            <a:xfrm>
              <a:off x="8618" y="3904"/>
              <a:ext cx="7308" cy="580"/>
            </a:xfrm>
            <a:prstGeom prst="rect">
              <a:avLst/>
            </a:prstGeom>
            <a:noFill/>
            <a:ln>
              <a:noFill/>
            </a:ln>
          </p:spPr>
          <p:txBody>
            <a:bodyPr wrap="none" rtlCol="0">
              <a:spAutoFit/>
            </a:bodyPr>
            <a:p>
              <a:r>
                <a:rPr lang="en-US">
                  <a:solidFill>
                    <a:schemeClr val="tx1"/>
                  </a:solidFill>
                </a:rPr>
                <a:t>ĐẦM BIẾN KIỂU-MÀU CHÍNH (MẢNH 3) x2</a:t>
              </a:r>
              <a:endParaRPr lang="en-US">
                <a:solidFill>
                  <a:schemeClr val="tx1"/>
                </a:solidFill>
              </a:endParaRPr>
            </a:p>
          </p:txBody>
        </p:sp>
      </p:grpSp>
      <p:grpSp>
        <p:nvGrpSpPr>
          <p:cNvPr id="33" name="Group 32"/>
          <p:cNvGrpSpPr/>
          <p:nvPr/>
        </p:nvGrpSpPr>
        <p:grpSpPr>
          <a:xfrm>
            <a:off x="5246370" y="942340"/>
            <a:ext cx="4772660" cy="368300"/>
            <a:chOff x="8271" y="1356"/>
            <a:chExt cx="7516" cy="580"/>
          </a:xfrm>
        </p:grpSpPr>
        <p:cxnSp>
          <p:nvCxnSpPr>
            <p:cNvPr id="20" name="Straight Arrow Connector 19"/>
            <p:cNvCxnSpPr/>
            <p:nvPr/>
          </p:nvCxnSpPr>
          <p:spPr>
            <a:xfrm flipV="1">
              <a:off x="8271" y="1919"/>
              <a:ext cx="7516" cy="3"/>
            </a:xfrm>
            <a:prstGeom prst="straightConnector1">
              <a:avLst/>
            </a:prstGeom>
            <a:ln w="19050">
              <a:solidFill>
                <a:schemeClr val="tx1"/>
              </a:solidFill>
              <a:headEnd type="arrow"/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2" name="Text Box 21"/>
            <p:cNvSpPr txBox="1"/>
            <p:nvPr/>
          </p:nvSpPr>
          <p:spPr>
            <a:xfrm>
              <a:off x="8511" y="1356"/>
              <a:ext cx="7148" cy="580"/>
            </a:xfrm>
            <a:prstGeom prst="rect">
              <a:avLst/>
            </a:prstGeom>
            <a:noFill/>
            <a:ln>
              <a:noFill/>
            </a:ln>
          </p:spPr>
          <p:txBody>
            <a:bodyPr wrap="none" rtlCol="0">
              <a:spAutoFit/>
            </a:bodyPr>
            <a:p>
              <a:r>
                <a:rPr lang="en-US">
                  <a:solidFill>
                    <a:schemeClr val="tx1"/>
                  </a:solidFill>
                </a:rPr>
                <a:t>ĐẦM BIẾN KIỂU- MÀU PHỐI (MẢNH 4) x1</a:t>
              </a:r>
              <a:endParaRPr lang="en-US">
                <a:solidFill>
                  <a:schemeClr val="tx1"/>
                </a:solidFill>
              </a:endParaRPr>
            </a:p>
          </p:txBody>
        </p:sp>
      </p:grpSp>
      <p:sp>
        <p:nvSpPr>
          <p:cNvPr id="23" name="Text Box 22"/>
          <p:cNvSpPr txBox="1"/>
          <p:nvPr/>
        </p:nvSpPr>
        <p:spPr>
          <a:xfrm rot="5400000">
            <a:off x="10554335" y="5208270"/>
            <a:ext cx="320040" cy="52197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en-US" sz="2800">
                <a:solidFill>
                  <a:schemeClr val="tx1"/>
                </a:solidFill>
              </a:rPr>
              <a:t>1</a:t>
            </a:r>
            <a:endParaRPr lang="en-US" sz="2800">
              <a:solidFill>
                <a:schemeClr val="tx1"/>
              </a:solidFill>
            </a:endParaRPr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>
          <a:xfrm>
            <a:off x="111125" y="-79375"/>
            <a:ext cx="10515600" cy="812165"/>
          </a:xfrm>
        </p:spPr>
        <p:txBody>
          <a:bodyPr>
            <a:normAutofit fontScale="90000"/>
          </a:bodyPr>
          <a:p>
            <a:pPr algn="l"/>
            <a:r>
              <a:rPr lang="en-US" sz="4000" b="1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Arial Black" panose="020B0A04020102020204" charset="0"/>
                <a:sym typeface="+mn-ea"/>
              </a:rPr>
              <a:t>3. Qui trình thiết kế rập áo đầm biến kiểu</a:t>
            </a:r>
            <a:endParaRPr lang="en-US" sz="4000" b="1"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Arial Black" panose="020B0A04020102020204" charset="0"/>
              <a:sym typeface="+mn-ea"/>
            </a:endParaRPr>
          </a:p>
        </p:txBody>
      </p:sp>
      <p:cxnSp>
        <p:nvCxnSpPr>
          <p:cNvPr id="35" name="Straight Connector 34"/>
          <p:cNvCxnSpPr/>
          <p:nvPr/>
        </p:nvCxnSpPr>
        <p:spPr>
          <a:xfrm>
            <a:off x="-76200" y="680085"/>
            <a:ext cx="12378055" cy="0"/>
          </a:xfrm>
          <a:prstGeom prst="line">
            <a:avLst/>
          </a:prstGeom>
          <a:ln w="38100">
            <a:solidFill>
              <a:srgbClr val="FD471D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2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7" dur="2000"/>
                                        <p:tgtEl>
                                          <p:spTgt spid="1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0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3" dur="2000"/>
                                        <p:tgtEl>
                                          <p:spTgt spid="1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6" dur="2000"/>
                                        <p:tgtEl>
                                          <p:spTgt spid="1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9" dur="2000"/>
                                        <p:tgtEl>
                                          <p:spTgt spid="1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2" dur="2000"/>
                                        <p:tgtEl>
                                          <p:spTgt spid="1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5" dur="2000"/>
                                        <p:tgtEl>
                                          <p:spTgt spid="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8" dur="2000"/>
                                        <p:tgtEl>
                                          <p:spTgt spid="1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41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44" dur="2000"/>
                                        <p:tgtEl>
                                          <p:spTgt spid="1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47" dur="2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50" dur="2000"/>
                                        <p:tgtEl>
                                          <p:spTgt spid="1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53" dur="2000"/>
                                        <p:tgtEl>
                                          <p:spTgt spid="1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56" dur="2000"/>
                                        <p:tgtEl>
                                          <p:spTgt spid="1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61" dur="20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2" fill="hold">
                      <p:stCondLst>
                        <p:cond delay="indefinite"/>
                      </p:stCondLst>
                      <p:childTnLst>
                        <p:par>
                          <p:cTn id="63" fill="hold">
                            <p:stCondLst>
                              <p:cond delay="0"/>
                            </p:stCondLst>
                            <p:childTnLst>
                              <p:par>
                                <p:cTn id="64" presetID="4" presetClass="exit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65" dur="998"/>
                                        <p:tgtEl>
                                          <p:spTgt spid="1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998"/>
                                          </p:stCondLst>
                                        </p:cTn>
                                        <p:tgtEl>
                                          <p:spTgt spid="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1" dur="1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2" fill="hold">
                      <p:stCondLst>
                        <p:cond delay="indefinite"/>
                      </p:stCondLst>
                      <p:childTnLst>
                        <p:par>
                          <p:cTn id="73" fill="hold">
                            <p:stCondLst>
                              <p:cond delay="0"/>
                            </p:stCondLst>
                            <p:childTnLst>
                              <p:par>
                                <p:cTn id="74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6" dur="1000"/>
                                        <p:tgtEl>
                                          <p:spTgt spid="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7" fill="hold">
                      <p:stCondLst>
                        <p:cond delay="indefinite"/>
                      </p:stCondLst>
                      <p:childTnLst>
                        <p:par>
                          <p:cTn id="78" fill="hold">
                            <p:stCondLst>
                              <p:cond delay="0"/>
                            </p:stCondLst>
                            <p:childTnLst>
                              <p:par>
                                <p:cTn id="79" presetID="4" presetClass="exit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80" dur="1000"/>
                                        <p:tgtEl>
                                          <p:spTgt spid="1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2" fill="hold">
                      <p:stCondLst>
                        <p:cond delay="indefinite"/>
                      </p:stCondLst>
                      <p:childTnLst>
                        <p:par>
                          <p:cTn id="83" fill="hold">
                            <p:stCondLst>
                              <p:cond delay="0"/>
                            </p:stCondLst>
                            <p:childTnLst>
                              <p:par>
                                <p:cTn id="84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86" dur="1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7" fill="hold">
                      <p:stCondLst>
                        <p:cond delay="indefinite"/>
                      </p:stCondLst>
                      <p:childTnLst>
                        <p:par>
                          <p:cTn id="88" fill="hold">
                            <p:stCondLst>
                              <p:cond delay="0"/>
                            </p:stCondLst>
                            <p:childTnLst>
                              <p:par>
                                <p:cTn id="89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91" dur="1000"/>
                                        <p:tgtEl>
                                          <p:spTgt spid="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2" fill="hold">
                      <p:stCondLst>
                        <p:cond delay="indefinite"/>
                      </p:stCondLst>
                      <p:childTnLst>
                        <p:par>
                          <p:cTn id="93" fill="hold">
                            <p:stCondLst>
                              <p:cond delay="0"/>
                            </p:stCondLst>
                            <p:childTnLst>
                              <p:par>
                                <p:cTn id="94" presetID="4" presetClass="exit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95" dur="1000"/>
                                        <p:tgtEl>
                                          <p:spTgt spid="8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7" fill="hold">
                      <p:stCondLst>
                        <p:cond delay="indefinite"/>
                      </p:stCondLst>
                      <p:childTnLst>
                        <p:par>
                          <p:cTn id="98" fill="hold">
                            <p:stCondLst>
                              <p:cond delay="0"/>
                            </p:stCondLst>
                            <p:childTnLst>
                              <p:par>
                                <p:cTn id="99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01" dur="1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2" fill="hold">
                      <p:stCondLst>
                        <p:cond delay="indefinite"/>
                      </p:stCondLst>
                      <p:childTnLst>
                        <p:par>
                          <p:cTn id="103" fill="hold">
                            <p:stCondLst>
                              <p:cond delay="0"/>
                            </p:stCondLst>
                            <p:childTnLst>
                              <p:par>
                                <p:cTn id="104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06" dur="1000"/>
                                        <p:tgtEl>
                                          <p:spTgt spid="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7" fill="hold">
                      <p:stCondLst>
                        <p:cond delay="indefinite"/>
                      </p:stCondLst>
                      <p:childTnLst>
                        <p:par>
                          <p:cTn id="108" fill="hold">
                            <p:stCondLst>
                              <p:cond delay="0"/>
                            </p:stCondLst>
                            <p:childTnLst>
                              <p:par>
                                <p:cTn id="109" presetID="4" presetClass="exit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110" dur="1000"/>
                                        <p:tgtEl>
                                          <p:spTgt spid="15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2" fill="hold">
                      <p:stCondLst>
                        <p:cond delay="indefinite"/>
                      </p:stCondLst>
                      <p:childTnLst>
                        <p:par>
                          <p:cTn id="113" fill="hold">
                            <p:stCondLst>
                              <p:cond delay="0"/>
                            </p:stCondLst>
                            <p:childTnLst>
                              <p:par>
                                <p:cTn id="114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16" dur="1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" grpId="0" bldLvl="0" animBg="1"/>
      <p:bldP spid="15" grpId="0" bldLvl="0" animBg="1"/>
      <p:bldP spid="165" grpId="0"/>
      <p:bldP spid="166" grpId="0"/>
      <p:bldP spid="163" grpId="0"/>
      <p:bldP spid="124" grpId="0"/>
      <p:bldP spid="23" grpId="0"/>
      <p:bldP spid="123" grpId="0"/>
      <p:bldP spid="49" grpId="0" bldLvl="0" animBg="1"/>
      <p:bldP spid="85" grpId="0" bldLvl="0" animBg="1"/>
      <p:bldP spid="86" grpId="0" bldLvl="0" animBg="1"/>
      <p:bldP spid="88" grpId="0" bldLvl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5" name="Rectangle 4"/>
          <p:cNvSpPr/>
          <p:nvPr/>
        </p:nvSpPr>
        <p:spPr>
          <a:xfrm>
            <a:off x="-76200" y="-68580"/>
            <a:ext cx="12291695" cy="6995795"/>
          </a:xfrm>
          <a:prstGeom prst="rect">
            <a:avLst/>
          </a:prstGeom>
          <a:solidFill>
            <a:srgbClr val="FFCBBD"/>
          </a:solidFill>
          <a:ln>
            <a:solidFill>
              <a:srgbClr val="FFCBB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en-US">
              <a:latin typeface="Arial" panose="020B0604020202020204" pitchFamily="34" charset="0"/>
            </a:endParaRPr>
          </a:p>
        </p:txBody>
      </p:sp>
      <p:sp>
        <p:nvSpPr>
          <p:cNvPr id="19" name="Rounded Rectangle 18"/>
          <p:cNvSpPr/>
          <p:nvPr/>
        </p:nvSpPr>
        <p:spPr>
          <a:xfrm>
            <a:off x="452120" y="1525270"/>
            <a:ext cx="2080895" cy="3932555"/>
          </a:xfrm>
          <a:prstGeom prst="roundRect">
            <a:avLst/>
          </a:prstGeom>
          <a:solidFill>
            <a:srgbClr val="FD9A7E"/>
          </a:solidFill>
          <a:ln>
            <a:solidFill>
              <a:srgbClr val="FCB5C0"/>
            </a:solidFill>
          </a:ln>
          <a:effectLst>
            <a:innerShdw blurRad="114300">
              <a:prstClr val="black"/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marL="0" indent="0">
              <a:buNone/>
            </a:pPr>
            <a:r>
              <a:rPr lang="en-US" sz="3200" b="1">
                <a:solidFill>
                  <a:schemeClr val="tx1"/>
                </a:solidFill>
                <a:latin typeface="Arial" panose="020B0604020202020204" pitchFamily="34" charset="0"/>
                <a:sym typeface="+mn-ea"/>
              </a:rPr>
              <a:t>Bước 7:</a:t>
            </a:r>
            <a:r>
              <a:rPr lang="en-US" sz="3200">
                <a:solidFill>
                  <a:schemeClr val="tx1"/>
                </a:solidFill>
                <a:latin typeface="Arial" panose="020B0604020202020204" pitchFamily="34" charset="0"/>
                <a:sym typeface="+mn-ea"/>
              </a:rPr>
              <a:t> Sang rập giấy, chừa đường may.</a:t>
            </a:r>
            <a:endParaRPr lang="en-US" sz="3200">
              <a:solidFill>
                <a:schemeClr val="tx1"/>
              </a:solidFill>
              <a:latin typeface="Arial" panose="020B0604020202020204" pitchFamily="34" charset="0"/>
              <a:sym typeface="+mn-ea"/>
            </a:endParaRPr>
          </a:p>
        </p:txBody>
      </p:sp>
      <p:grpSp>
        <p:nvGrpSpPr>
          <p:cNvPr id="3" name="Group 2"/>
          <p:cNvGrpSpPr/>
          <p:nvPr/>
        </p:nvGrpSpPr>
        <p:grpSpPr>
          <a:xfrm>
            <a:off x="3990340" y="898496"/>
            <a:ext cx="8043468" cy="5672767"/>
            <a:chOff x="5564" y="1164"/>
            <a:chExt cx="13278" cy="9364"/>
          </a:xfrm>
        </p:grpSpPr>
        <p:sp>
          <p:nvSpPr>
            <p:cNvPr id="49" name="Freeform 48"/>
            <p:cNvSpPr/>
            <p:nvPr/>
          </p:nvSpPr>
          <p:spPr>
            <a:xfrm rot="5400000">
              <a:off x="10926" y="3515"/>
              <a:ext cx="1766" cy="12260"/>
            </a:xfrm>
            <a:custGeom>
              <a:avLst/>
              <a:gdLst>
                <a:gd name="connsiteX0" fmla="*/ 798 w 1766"/>
                <a:gd name="connsiteY0" fmla="*/ 0 h 12260"/>
                <a:gd name="connsiteX1" fmla="*/ 1757 w 1766"/>
                <a:gd name="connsiteY1" fmla="*/ 268 h 12260"/>
                <a:gd name="connsiteX2" fmla="*/ 1762 w 1766"/>
                <a:gd name="connsiteY2" fmla="*/ 2482 h 12260"/>
                <a:gd name="connsiteX3" fmla="*/ 1761 w 1766"/>
                <a:gd name="connsiteY3" fmla="*/ 5301 h 12260"/>
                <a:gd name="connsiteX4" fmla="*/ 1751 w 1766"/>
                <a:gd name="connsiteY4" fmla="*/ 8319 h 12260"/>
                <a:gd name="connsiteX5" fmla="*/ 1761 w 1766"/>
                <a:gd name="connsiteY5" fmla="*/ 12255 h 12260"/>
                <a:gd name="connsiteX6" fmla="*/ 703 w 1766"/>
                <a:gd name="connsiteY6" fmla="*/ 12240 h 12260"/>
                <a:gd name="connsiteX7" fmla="*/ 175 w 1766"/>
                <a:gd name="connsiteY7" fmla="*/ 8158 h 12260"/>
                <a:gd name="connsiteX8" fmla="*/ 403 w 1766"/>
                <a:gd name="connsiteY8" fmla="*/ 5510 h 12260"/>
                <a:gd name="connsiteX9" fmla="*/ 631 w 1766"/>
                <a:gd name="connsiteY9" fmla="*/ 2456 h 12260"/>
                <a:gd name="connsiteX10" fmla="*/ 798 w 1766"/>
                <a:gd name="connsiteY10" fmla="*/ 0 h 1226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1766" h="12260">
                  <a:moveTo>
                    <a:pt x="798" y="0"/>
                  </a:moveTo>
                  <a:cubicBezTo>
                    <a:pt x="1107" y="218"/>
                    <a:pt x="1129" y="244"/>
                    <a:pt x="1757" y="268"/>
                  </a:cubicBezTo>
                  <a:cubicBezTo>
                    <a:pt x="1742" y="1203"/>
                    <a:pt x="1776" y="1702"/>
                    <a:pt x="1762" y="2482"/>
                  </a:cubicBezTo>
                  <a:cubicBezTo>
                    <a:pt x="1746" y="3817"/>
                    <a:pt x="1778" y="3860"/>
                    <a:pt x="1761" y="5301"/>
                  </a:cubicBezTo>
                  <a:cubicBezTo>
                    <a:pt x="1764" y="6770"/>
                    <a:pt x="1761" y="7087"/>
                    <a:pt x="1751" y="8319"/>
                  </a:cubicBezTo>
                  <a:lnTo>
                    <a:pt x="1761" y="12255"/>
                  </a:lnTo>
                  <a:cubicBezTo>
                    <a:pt x="1283" y="12271"/>
                    <a:pt x="1007" y="12244"/>
                    <a:pt x="703" y="12240"/>
                  </a:cubicBezTo>
                  <a:cubicBezTo>
                    <a:pt x="521" y="10941"/>
                    <a:pt x="680" y="10154"/>
                    <a:pt x="175" y="8158"/>
                  </a:cubicBezTo>
                  <a:cubicBezTo>
                    <a:pt x="38" y="7381"/>
                    <a:pt x="-231" y="6635"/>
                    <a:pt x="403" y="5510"/>
                  </a:cubicBezTo>
                  <a:cubicBezTo>
                    <a:pt x="1267" y="4316"/>
                    <a:pt x="906" y="3603"/>
                    <a:pt x="631" y="2456"/>
                  </a:cubicBezTo>
                  <a:cubicBezTo>
                    <a:pt x="477" y="1588"/>
                    <a:pt x="482" y="1028"/>
                    <a:pt x="798" y="0"/>
                  </a:cubicBezTo>
                  <a:close/>
                </a:path>
              </a:pathLst>
            </a:custGeom>
            <a:solidFill>
              <a:srgbClr val="00B050"/>
            </a:solidFill>
            <a:ln w="28575">
              <a:solidFill>
                <a:srgbClr val="00B05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p>
              <a:pPr algn="ctr"/>
              <a:endParaRPr lang="en-US">
                <a:latin typeface="Arial" panose="020B0604020202020204" pitchFamily="34" charset="0"/>
              </a:endParaRPr>
            </a:p>
          </p:txBody>
        </p:sp>
        <p:sp>
          <p:nvSpPr>
            <p:cNvPr id="85" name="Freeform 84"/>
            <p:cNvSpPr/>
            <p:nvPr/>
          </p:nvSpPr>
          <p:spPr>
            <a:xfrm rot="5400000">
              <a:off x="10857" y="1120"/>
              <a:ext cx="2857" cy="13112"/>
            </a:xfrm>
            <a:custGeom>
              <a:avLst/>
              <a:gdLst>
                <a:gd name="connsiteX0" fmla="*/ 1758 w 2857"/>
                <a:gd name="connsiteY0" fmla="*/ 0 h 13111"/>
                <a:gd name="connsiteX1" fmla="*/ 2734 w 2857"/>
                <a:gd name="connsiteY1" fmla="*/ 978 h 13111"/>
                <a:gd name="connsiteX2" fmla="*/ 2580 w 2857"/>
                <a:gd name="connsiteY2" fmla="*/ 3434 h 13111"/>
                <a:gd name="connsiteX3" fmla="*/ 2339 w 2857"/>
                <a:gd name="connsiteY3" fmla="*/ 6506 h 13111"/>
                <a:gd name="connsiteX4" fmla="*/ 2113 w 2857"/>
                <a:gd name="connsiteY4" fmla="*/ 9112 h 13111"/>
                <a:gd name="connsiteX5" fmla="*/ 2629 w 2857"/>
                <a:gd name="connsiteY5" fmla="*/ 13096 h 13111"/>
                <a:gd name="connsiteX6" fmla="*/ 496 w 2857"/>
                <a:gd name="connsiteY6" fmla="*/ 12977 h 13111"/>
                <a:gd name="connsiteX7" fmla="*/ 234 w 2857"/>
                <a:gd name="connsiteY7" fmla="*/ 8773 h 13111"/>
                <a:gd name="connsiteX8" fmla="*/ 895 w 2857"/>
                <a:gd name="connsiteY8" fmla="*/ 6321 h 13111"/>
                <a:gd name="connsiteX9" fmla="*/ 693 w 2857"/>
                <a:gd name="connsiteY9" fmla="*/ 3821 h 13111"/>
                <a:gd name="connsiteX10" fmla="*/ 0 w 2857"/>
                <a:gd name="connsiteY10" fmla="*/ 2877 h 13111"/>
                <a:gd name="connsiteX11" fmla="*/ 734 w 2857"/>
                <a:gd name="connsiteY11" fmla="*/ 1871 h 13111"/>
                <a:gd name="connsiteX12" fmla="*/ 121 w 2857"/>
                <a:gd name="connsiteY12" fmla="*/ 887 h 13111"/>
                <a:gd name="connsiteX13" fmla="*/ 1613 w 2857"/>
                <a:gd name="connsiteY13" fmla="*/ 72 h 13111"/>
                <a:gd name="connsiteX14" fmla="*/ 1758 w 2857"/>
                <a:gd name="connsiteY14" fmla="*/ 0 h 1311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</a:cxnLst>
              <a:rect l="l" t="t" r="r" b="b"/>
              <a:pathLst>
                <a:path w="2857" h="13112">
                  <a:moveTo>
                    <a:pt x="1758" y="0"/>
                  </a:moveTo>
                  <a:cubicBezTo>
                    <a:pt x="1960" y="605"/>
                    <a:pt x="2405" y="808"/>
                    <a:pt x="2734" y="978"/>
                  </a:cubicBezTo>
                  <a:cubicBezTo>
                    <a:pt x="2493" y="1556"/>
                    <a:pt x="2314" y="2482"/>
                    <a:pt x="2580" y="3434"/>
                  </a:cubicBezTo>
                  <a:cubicBezTo>
                    <a:pt x="3024" y="5075"/>
                    <a:pt x="2928" y="5444"/>
                    <a:pt x="2339" y="6506"/>
                  </a:cubicBezTo>
                  <a:cubicBezTo>
                    <a:pt x="1637" y="7657"/>
                    <a:pt x="1982" y="8431"/>
                    <a:pt x="2113" y="9112"/>
                  </a:cubicBezTo>
                  <a:cubicBezTo>
                    <a:pt x="2270" y="9818"/>
                    <a:pt x="2524" y="10945"/>
                    <a:pt x="2629" y="13096"/>
                  </a:cubicBezTo>
                  <a:cubicBezTo>
                    <a:pt x="1948" y="13145"/>
                    <a:pt x="1116" y="13074"/>
                    <a:pt x="496" y="12977"/>
                  </a:cubicBezTo>
                  <a:cubicBezTo>
                    <a:pt x="471" y="11776"/>
                    <a:pt x="871" y="11040"/>
                    <a:pt x="234" y="8773"/>
                  </a:cubicBezTo>
                  <a:cubicBezTo>
                    <a:pt x="73" y="7811"/>
                    <a:pt x="402" y="6978"/>
                    <a:pt x="895" y="6321"/>
                  </a:cubicBezTo>
                  <a:cubicBezTo>
                    <a:pt x="1411" y="5482"/>
                    <a:pt x="1652" y="4885"/>
                    <a:pt x="693" y="3821"/>
                  </a:cubicBezTo>
                  <a:cubicBezTo>
                    <a:pt x="491" y="3571"/>
                    <a:pt x="175" y="3114"/>
                    <a:pt x="0" y="2877"/>
                  </a:cubicBezTo>
                  <a:cubicBezTo>
                    <a:pt x="814" y="2992"/>
                    <a:pt x="750" y="2526"/>
                    <a:pt x="734" y="1871"/>
                  </a:cubicBezTo>
                  <a:cubicBezTo>
                    <a:pt x="653" y="1346"/>
                    <a:pt x="621" y="1169"/>
                    <a:pt x="121" y="887"/>
                  </a:cubicBezTo>
                  <a:lnTo>
                    <a:pt x="1613" y="72"/>
                  </a:lnTo>
                  <a:lnTo>
                    <a:pt x="1758" y="0"/>
                  </a:lnTo>
                  <a:close/>
                </a:path>
              </a:pathLst>
            </a:custGeom>
            <a:solidFill>
              <a:srgbClr val="00B050"/>
            </a:solidFill>
            <a:ln w="28575">
              <a:solidFill>
                <a:srgbClr val="00B05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p>
              <a:pPr algn="ctr"/>
              <a:endParaRPr lang="en-US">
                <a:latin typeface="Arial" panose="020B0604020202020204" pitchFamily="34" charset="0"/>
              </a:endParaRPr>
            </a:p>
          </p:txBody>
        </p:sp>
        <p:sp>
          <p:nvSpPr>
            <p:cNvPr id="86" name="Freeform 85"/>
            <p:cNvSpPr/>
            <p:nvPr/>
          </p:nvSpPr>
          <p:spPr>
            <a:xfrm rot="5400000">
              <a:off x="10432" y="-1826"/>
              <a:ext cx="3405" cy="13083"/>
            </a:xfrm>
            <a:custGeom>
              <a:avLst/>
              <a:gdLst>
                <a:gd name="connsiteX0" fmla="*/ 47 w 3404"/>
                <a:gd name="connsiteY0" fmla="*/ 274 h 13083"/>
                <a:gd name="connsiteX1" fmla="*/ 1006 w 3404"/>
                <a:gd name="connsiteY1" fmla="*/ 0 h 13083"/>
                <a:gd name="connsiteX2" fmla="*/ 2341 w 3404"/>
                <a:gd name="connsiteY2" fmla="*/ 779 h 13083"/>
                <a:gd name="connsiteX3" fmla="*/ 2045 w 3404"/>
                <a:gd name="connsiteY3" fmla="*/ 2740 h 13083"/>
                <a:gd name="connsiteX4" fmla="*/ 2110 w 3404"/>
                <a:gd name="connsiteY4" fmla="*/ 3742 h 13083"/>
                <a:gd name="connsiteX5" fmla="*/ 1712 w 3404"/>
                <a:gd name="connsiteY5" fmla="*/ 6229 h 13083"/>
                <a:gd name="connsiteX6" fmla="*/ 2569 w 3404"/>
                <a:gd name="connsiteY6" fmla="*/ 8794 h 13083"/>
                <a:gd name="connsiteX7" fmla="*/ 3379 w 3404"/>
                <a:gd name="connsiteY7" fmla="*/ 12863 h 13083"/>
                <a:gd name="connsiteX8" fmla="*/ 795 w 3404"/>
                <a:gd name="connsiteY8" fmla="*/ 13075 h 13083"/>
                <a:gd name="connsiteX9" fmla="*/ 761 w 3404"/>
                <a:gd name="connsiteY9" fmla="*/ 9105 h 13083"/>
                <a:gd name="connsiteX10" fmla="*/ 389 w 3404"/>
                <a:gd name="connsiteY10" fmla="*/ 6171 h 13083"/>
                <a:gd name="connsiteX11" fmla="*/ 395 w 3404"/>
                <a:gd name="connsiteY11" fmla="*/ 2636 h 13083"/>
                <a:gd name="connsiteX12" fmla="*/ 47 w 3404"/>
                <a:gd name="connsiteY12" fmla="*/ 274 h 1308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</a:cxnLst>
              <a:rect l="l" t="t" r="r" b="b"/>
              <a:pathLst>
                <a:path w="3405" h="13083">
                  <a:moveTo>
                    <a:pt x="47" y="274"/>
                  </a:moveTo>
                  <a:cubicBezTo>
                    <a:pt x="346" y="265"/>
                    <a:pt x="731" y="211"/>
                    <a:pt x="1006" y="0"/>
                  </a:cubicBezTo>
                  <a:lnTo>
                    <a:pt x="2341" y="779"/>
                  </a:lnTo>
                  <a:cubicBezTo>
                    <a:pt x="1687" y="1194"/>
                    <a:pt x="1843" y="2409"/>
                    <a:pt x="2045" y="2740"/>
                  </a:cubicBezTo>
                  <a:cubicBezTo>
                    <a:pt x="2045" y="3191"/>
                    <a:pt x="2040" y="3277"/>
                    <a:pt x="2110" y="3742"/>
                  </a:cubicBezTo>
                  <a:cubicBezTo>
                    <a:pt x="2377" y="5218"/>
                    <a:pt x="2103" y="5261"/>
                    <a:pt x="1712" y="6229"/>
                  </a:cubicBezTo>
                  <a:cubicBezTo>
                    <a:pt x="1264" y="7652"/>
                    <a:pt x="2029" y="8206"/>
                    <a:pt x="2569" y="8794"/>
                  </a:cubicBezTo>
                  <a:cubicBezTo>
                    <a:pt x="3560" y="9974"/>
                    <a:pt x="3407" y="11407"/>
                    <a:pt x="3379" y="12863"/>
                  </a:cubicBezTo>
                  <a:cubicBezTo>
                    <a:pt x="2615" y="13014"/>
                    <a:pt x="1597" y="13114"/>
                    <a:pt x="795" y="13075"/>
                  </a:cubicBezTo>
                  <a:cubicBezTo>
                    <a:pt x="1011" y="12020"/>
                    <a:pt x="1565" y="10492"/>
                    <a:pt x="761" y="9105"/>
                  </a:cubicBezTo>
                  <a:cubicBezTo>
                    <a:pt x="213" y="8343"/>
                    <a:pt x="-190" y="7826"/>
                    <a:pt x="389" y="6171"/>
                  </a:cubicBezTo>
                  <a:cubicBezTo>
                    <a:pt x="663" y="5231"/>
                    <a:pt x="1226" y="4422"/>
                    <a:pt x="395" y="2636"/>
                  </a:cubicBezTo>
                  <a:cubicBezTo>
                    <a:pt x="-111" y="1769"/>
                    <a:pt x="-8" y="875"/>
                    <a:pt x="47" y="274"/>
                  </a:cubicBezTo>
                  <a:close/>
                </a:path>
              </a:pathLst>
            </a:custGeom>
            <a:solidFill>
              <a:srgbClr val="00B050"/>
            </a:solidFill>
            <a:ln w="28575">
              <a:solidFill>
                <a:srgbClr val="00B05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p>
              <a:pPr algn="ctr"/>
              <a:endParaRPr lang="en-US">
                <a:latin typeface="Arial" panose="020B0604020202020204" pitchFamily="34" charset="0"/>
              </a:endParaRPr>
            </a:p>
          </p:txBody>
        </p:sp>
        <p:sp>
          <p:nvSpPr>
            <p:cNvPr id="88" name="Freeform 87"/>
            <p:cNvSpPr/>
            <p:nvPr/>
          </p:nvSpPr>
          <p:spPr>
            <a:xfrm rot="5400000">
              <a:off x="10831" y="-4104"/>
              <a:ext cx="2326" cy="12861"/>
            </a:xfrm>
            <a:custGeom>
              <a:avLst/>
              <a:gdLst>
                <a:gd name="connsiteX0" fmla="*/ 8 w 2326"/>
                <a:gd name="connsiteY0" fmla="*/ 45 h 12861"/>
                <a:gd name="connsiteX1" fmla="*/ 1190 w 2326"/>
                <a:gd name="connsiteY1" fmla="*/ 0 h 12861"/>
                <a:gd name="connsiteX2" fmla="*/ 1529 w 2326"/>
                <a:gd name="connsiteY2" fmla="*/ 2325 h 12861"/>
                <a:gd name="connsiteX3" fmla="*/ 1512 w 2326"/>
                <a:gd name="connsiteY3" fmla="*/ 6092 h 12861"/>
                <a:gd name="connsiteX4" fmla="*/ 1917 w 2326"/>
                <a:gd name="connsiteY4" fmla="*/ 8778 h 12861"/>
                <a:gd name="connsiteX5" fmla="*/ 1991 w 2326"/>
                <a:gd name="connsiteY5" fmla="*/ 12860 h 12861"/>
                <a:gd name="connsiteX6" fmla="*/ 17 w 2326"/>
                <a:gd name="connsiteY6" fmla="*/ 12860 h 12861"/>
                <a:gd name="connsiteX7" fmla="*/ 4 w 2326"/>
                <a:gd name="connsiteY7" fmla="*/ 8068 h 12861"/>
                <a:gd name="connsiteX8" fmla="*/ 5 w 2326"/>
                <a:gd name="connsiteY8" fmla="*/ 3820 h 12861"/>
                <a:gd name="connsiteX9" fmla="*/ 4 w 2326"/>
                <a:gd name="connsiteY9" fmla="*/ 978 h 12861"/>
                <a:gd name="connsiteX10" fmla="*/ 8 w 2326"/>
                <a:gd name="connsiteY10" fmla="*/ 45 h 1286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2326" h="12861">
                  <a:moveTo>
                    <a:pt x="8" y="45"/>
                  </a:moveTo>
                  <a:cubicBezTo>
                    <a:pt x="493" y="36"/>
                    <a:pt x="850" y="16"/>
                    <a:pt x="1190" y="0"/>
                  </a:cubicBezTo>
                  <a:cubicBezTo>
                    <a:pt x="1028" y="1229"/>
                    <a:pt x="1272" y="1840"/>
                    <a:pt x="1529" y="2325"/>
                  </a:cubicBezTo>
                  <a:cubicBezTo>
                    <a:pt x="2395" y="4020"/>
                    <a:pt x="1847" y="4988"/>
                    <a:pt x="1512" y="6092"/>
                  </a:cubicBezTo>
                  <a:cubicBezTo>
                    <a:pt x="970" y="7631"/>
                    <a:pt x="1431" y="8103"/>
                    <a:pt x="1917" y="8778"/>
                  </a:cubicBezTo>
                  <a:cubicBezTo>
                    <a:pt x="2658" y="10025"/>
                    <a:pt x="2210" y="11612"/>
                    <a:pt x="1991" y="12860"/>
                  </a:cubicBezTo>
                  <a:cubicBezTo>
                    <a:pt x="1366" y="12838"/>
                    <a:pt x="640" y="12867"/>
                    <a:pt x="17" y="12860"/>
                  </a:cubicBezTo>
                  <a:cubicBezTo>
                    <a:pt x="-3" y="11379"/>
                    <a:pt x="27" y="9355"/>
                    <a:pt x="4" y="8068"/>
                  </a:cubicBezTo>
                  <a:cubicBezTo>
                    <a:pt x="-6" y="6582"/>
                    <a:pt x="9" y="6148"/>
                    <a:pt x="5" y="3820"/>
                  </a:cubicBezTo>
                  <a:cubicBezTo>
                    <a:pt x="15" y="2483"/>
                    <a:pt x="3" y="2404"/>
                    <a:pt x="4" y="978"/>
                  </a:cubicBezTo>
                  <a:cubicBezTo>
                    <a:pt x="9" y="658"/>
                    <a:pt x="-1" y="458"/>
                    <a:pt x="8" y="45"/>
                  </a:cubicBezTo>
                  <a:close/>
                </a:path>
              </a:pathLst>
            </a:custGeom>
            <a:solidFill>
              <a:srgbClr val="00B050"/>
            </a:solidFill>
            <a:ln w="28575">
              <a:solidFill>
                <a:srgbClr val="00B05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p>
              <a:pPr algn="ctr"/>
              <a:endParaRPr lang="en-US">
                <a:latin typeface="Arial" panose="020B0604020202020204" pitchFamily="34" charset="0"/>
              </a:endParaRPr>
            </a:p>
          </p:txBody>
        </p:sp>
        <p:cxnSp>
          <p:nvCxnSpPr>
            <p:cNvPr id="90" name="Straight Connector 89"/>
            <p:cNvCxnSpPr/>
            <p:nvPr/>
          </p:nvCxnSpPr>
          <p:spPr>
            <a:xfrm>
              <a:off x="8867" y="8458"/>
              <a:ext cx="1" cy="116"/>
            </a:xfrm>
            <a:prstGeom prst="line">
              <a:avLst/>
            </a:prstGeom>
            <a:ln w="28575">
              <a:solidFill>
                <a:srgbClr val="FFCBBD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24" name="Text Box 123"/>
            <p:cNvSpPr txBox="1"/>
            <p:nvPr/>
          </p:nvSpPr>
          <p:spPr>
            <a:xfrm rot="5400000">
              <a:off x="15302" y="6367"/>
              <a:ext cx="481" cy="86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p>
              <a:r>
                <a:rPr lang="en-US" sz="2800" b="1">
                  <a:solidFill>
                    <a:schemeClr val="tx1"/>
                  </a:solidFill>
                  <a:latin typeface="Arial" panose="020B0604020202020204" pitchFamily="34" charset="0"/>
                </a:rPr>
                <a:t>2</a:t>
              </a:r>
              <a:endParaRPr lang="en-US" sz="2800" b="1">
                <a:solidFill>
                  <a:schemeClr val="tx1"/>
                </a:solidFill>
                <a:latin typeface="Arial" panose="020B0604020202020204" pitchFamily="34" charset="0"/>
              </a:endParaRPr>
            </a:p>
          </p:txBody>
        </p:sp>
        <p:sp>
          <p:nvSpPr>
            <p:cNvPr id="123" name="Text Box 122"/>
            <p:cNvSpPr txBox="1"/>
            <p:nvPr/>
          </p:nvSpPr>
          <p:spPr>
            <a:xfrm rot="5400000">
              <a:off x="17118" y="9252"/>
              <a:ext cx="504" cy="862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grpFill/>
                </a14:hiddenFill>
              </a:ext>
            </a:extLst>
          </p:spPr>
          <p:txBody>
            <a:bodyPr wrap="square" rtlCol="0">
              <a:spAutoFit/>
            </a:bodyPr>
            <a:p>
              <a:r>
                <a:rPr lang="en-US" sz="2800" b="1">
                  <a:solidFill>
                    <a:schemeClr val="tx1"/>
                  </a:solidFill>
                  <a:latin typeface="Arial" panose="020B0604020202020204" pitchFamily="34" charset="0"/>
                </a:rPr>
                <a:t>1</a:t>
              </a:r>
              <a:endParaRPr lang="en-US" sz="2800" b="1">
                <a:solidFill>
                  <a:schemeClr val="tx1"/>
                </a:solidFill>
                <a:latin typeface="Arial" panose="020B0604020202020204" pitchFamily="34" charset="0"/>
              </a:endParaRPr>
            </a:p>
          </p:txBody>
        </p:sp>
        <p:grpSp>
          <p:nvGrpSpPr>
            <p:cNvPr id="121" name="Group 120"/>
            <p:cNvGrpSpPr/>
            <p:nvPr/>
          </p:nvGrpSpPr>
          <p:grpSpPr>
            <a:xfrm rot="0">
              <a:off x="7068" y="8775"/>
              <a:ext cx="9686" cy="959"/>
              <a:chOff x="6301" y="4469"/>
              <a:chExt cx="9686" cy="959"/>
            </a:xfrm>
            <a:solidFill>
              <a:srgbClr val="F9341F"/>
            </a:solidFill>
          </p:grpSpPr>
          <p:cxnSp>
            <p:nvCxnSpPr>
              <p:cNvPr id="10" name="Straight Connector 9"/>
              <p:cNvCxnSpPr/>
              <p:nvPr/>
            </p:nvCxnSpPr>
            <p:spPr>
              <a:xfrm>
                <a:off x="15986" y="4938"/>
                <a:ext cx="1" cy="116"/>
              </a:xfrm>
              <a:prstGeom prst="line">
                <a:avLst/>
              </a:prstGeom>
              <a:grpFill/>
              <a:ln w="28575">
                <a:solidFill>
                  <a:srgbClr val="FFCBBD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91" name="Straight Connector 90"/>
              <p:cNvCxnSpPr/>
              <p:nvPr/>
            </p:nvCxnSpPr>
            <p:spPr>
              <a:xfrm>
                <a:off x="6301" y="5016"/>
                <a:ext cx="1" cy="116"/>
              </a:xfrm>
              <a:prstGeom prst="line">
                <a:avLst/>
              </a:prstGeom>
              <a:grpFill/>
              <a:ln w="28575">
                <a:solidFill>
                  <a:srgbClr val="FFCBBD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1" name="Straight Connector 10"/>
              <p:cNvCxnSpPr/>
              <p:nvPr/>
            </p:nvCxnSpPr>
            <p:spPr>
              <a:xfrm>
                <a:off x="14771" y="5053"/>
                <a:ext cx="1" cy="116"/>
              </a:xfrm>
              <a:prstGeom prst="line">
                <a:avLst/>
              </a:prstGeom>
              <a:grpFill/>
              <a:ln w="28575">
                <a:solidFill>
                  <a:srgbClr val="FFCBBD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79" name="Straight Connector 78"/>
              <p:cNvCxnSpPr/>
              <p:nvPr/>
            </p:nvCxnSpPr>
            <p:spPr>
              <a:xfrm>
                <a:off x="13525" y="5312"/>
                <a:ext cx="1" cy="116"/>
              </a:xfrm>
              <a:prstGeom prst="line">
                <a:avLst/>
              </a:prstGeom>
              <a:grpFill/>
              <a:ln w="28575">
                <a:solidFill>
                  <a:srgbClr val="FFCBBD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3" name="Straight Connector 12"/>
              <p:cNvCxnSpPr/>
              <p:nvPr/>
            </p:nvCxnSpPr>
            <p:spPr>
              <a:xfrm>
                <a:off x="11090" y="4559"/>
                <a:ext cx="1" cy="116"/>
              </a:xfrm>
              <a:prstGeom prst="line">
                <a:avLst/>
              </a:prstGeom>
              <a:grpFill/>
              <a:ln w="28575">
                <a:solidFill>
                  <a:srgbClr val="FFCBBD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4" name="Straight Connector 13"/>
              <p:cNvCxnSpPr/>
              <p:nvPr/>
            </p:nvCxnSpPr>
            <p:spPr>
              <a:xfrm>
                <a:off x="12333" y="5197"/>
                <a:ext cx="1" cy="116"/>
              </a:xfrm>
              <a:prstGeom prst="line">
                <a:avLst/>
              </a:prstGeom>
              <a:grpFill/>
              <a:ln w="28575">
                <a:solidFill>
                  <a:srgbClr val="FFCBBD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87" name="Straight Connector 86"/>
              <p:cNvCxnSpPr/>
              <p:nvPr/>
            </p:nvCxnSpPr>
            <p:spPr>
              <a:xfrm>
                <a:off x="9604" y="4469"/>
                <a:ext cx="1" cy="116"/>
              </a:xfrm>
              <a:prstGeom prst="line">
                <a:avLst/>
              </a:prstGeom>
              <a:grpFill/>
              <a:ln w="28575">
                <a:solidFill>
                  <a:srgbClr val="FFCBBD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89" name="Straight Connector 88"/>
              <p:cNvCxnSpPr/>
              <p:nvPr/>
            </p:nvCxnSpPr>
            <p:spPr>
              <a:xfrm>
                <a:off x="8071" y="4773"/>
                <a:ext cx="1" cy="116"/>
              </a:xfrm>
              <a:prstGeom prst="line">
                <a:avLst/>
              </a:prstGeom>
              <a:grpFill/>
              <a:ln w="28575">
                <a:solidFill>
                  <a:srgbClr val="FFCBBD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sp>
          <p:nvSpPr>
            <p:cNvPr id="165" name="Text Box 164"/>
            <p:cNvSpPr txBox="1"/>
            <p:nvPr/>
          </p:nvSpPr>
          <p:spPr>
            <a:xfrm rot="5400000">
              <a:off x="17166" y="1737"/>
              <a:ext cx="723" cy="862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rtlCol="0">
              <a:spAutoFit/>
            </a:bodyPr>
            <a:p>
              <a:r>
                <a:rPr lang="en-US" sz="2800" b="1">
                  <a:ln>
                    <a:noFill/>
                  </a:ln>
                  <a:solidFill>
                    <a:schemeClr val="tx1"/>
                  </a:solidFill>
                  <a:latin typeface="Arial" panose="020B0604020202020204" pitchFamily="34" charset="0"/>
                </a:rPr>
                <a:t>3</a:t>
              </a:r>
              <a:endParaRPr lang="en-US" sz="2800" b="1">
                <a:ln>
                  <a:noFill/>
                </a:ln>
                <a:solidFill>
                  <a:schemeClr val="tx1"/>
                </a:solidFill>
                <a:latin typeface="Arial" panose="020B0604020202020204" pitchFamily="34" charset="0"/>
              </a:endParaRPr>
            </a:p>
          </p:txBody>
        </p:sp>
        <p:grpSp>
          <p:nvGrpSpPr>
            <p:cNvPr id="232" name="Group 231"/>
            <p:cNvGrpSpPr/>
            <p:nvPr/>
          </p:nvGrpSpPr>
          <p:grpSpPr>
            <a:xfrm rot="0">
              <a:off x="7111" y="3094"/>
              <a:ext cx="9559" cy="1103"/>
              <a:chOff x="6519" y="1538"/>
              <a:chExt cx="9690" cy="1118"/>
            </a:xfrm>
          </p:grpSpPr>
          <p:cxnSp>
            <p:nvCxnSpPr>
              <p:cNvPr id="135" name="Straight Connector 134"/>
              <p:cNvCxnSpPr/>
              <p:nvPr/>
            </p:nvCxnSpPr>
            <p:spPr>
              <a:xfrm>
                <a:off x="6519" y="2540"/>
                <a:ext cx="1" cy="116"/>
              </a:xfrm>
              <a:prstGeom prst="line">
                <a:avLst/>
              </a:prstGeom>
              <a:ln w="28575">
                <a:solidFill>
                  <a:srgbClr val="FFCBBD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grpSp>
            <p:nvGrpSpPr>
              <p:cNvPr id="230" name="Group 229"/>
              <p:cNvGrpSpPr/>
              <p:nvPr/>
            </p:nvGrpSpPr>
            <p:grpSpPr>
              <a:xfrm>
                <a:off x="8281" y="1538"/>
                <a:ext cx="7928" cy="1092"/>
                <a:chOff x="8281" y="1538"/>
                <a:chExt cx="7928" cy="1092"/>
              </a:xfrm>
            </p:grpSpPr>
            <p:grpSp>
              <p:nvGrpSpPr>
                <p:cNvPr id="205" name="Group 204"/>
                <p:cNvGrpSpPr/>
                <p:nvPr/>
              </p:nvGrpSpPr>
              <p:grpSpPr>
                <a:xfrm>
                  <a:off x="8281" y="1598"/>
                  <a:ext cx="3016" cy="1032"/>
                  <a:chOff x="8281" y="1598"/>
                  <a:chExt cx="3016" cy="1032"/>
                </a:xfrm>
              </p:grpSpPr>
              <p:cxnSp>
                <p:nvCxnSpPr>
                  <p:cNvPr id="136" name="Straight Connector 135"/>
                  <p:cNvCxnSpPr/>
                  <p:nvPr/>
                </p:nvCxnSpPr>
                <p:spPr>
                  <a:xfrm>
                    <a:off x="8281" y="2514"/>
                    <a:ext cx="1" cy="116"/>
                  </a:xfrm>
                  <a:prstGeom prst="line">
                    <a:avLst/>
                  </a:prstGeom>
                  <a:ln w="28575">
                    <a:solidFill>
                      <a:srgbClr val="FFCBBD"/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137" name="Straight Connector 136"/>
                  <p:cNvCxnSpPr/>
                  <p:nvPr/>
                </p:nvCxnSpPr>
                <p:spPr>
                  <a:xfrm>
                    <a:off x="9777" y="1698"/>
                    <a:ext cx="1" cy="116"/>
                  </a:xfrm>
                  <a:prstGeom prst="line">
                    <a:avLst/>
                  </a:prstGeom>
                  <a:ln w="28575">
                    <a:solidFill>
                      <a:srgbClr val="FFCBBD"/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138" name="Straight Connector 137"/>
                  <p:cNvCxnSpPr/>
                  <p:nvPr/>
                </p:nvCxnSpPr>
                <p:spPr>
                  <a:xfrm>
                    <a:off x="11297" y="1598"/>
                    <a:ext cx="1" cy="116"/>
                  </a:xfrm>
                  <a:prstGeom prst="line">
                    <a:avLst/>
                  </a:prstGeom>
                  <a:ln w="28575">
                    <a:solidFill>
                      <a:srgbClr val="FFCBBD"/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</p:grpSp>
            <p:cxnSp>
              <p:nvCxnSpPr>
                <p:cNvPr id="139" name="Straight Connector 138"/>
                <p:cNvCxnSpPr/>
                <p:nvPr/>
              </p:nvCxnSpPr>
              <p:spPr>
                <a:xfrm>
                  <a:off x="12531" y="1996"/>
                  <a:ext cx="1" cy="116"/>
                </a:xfrm>
                <a:prstGeom prst="line">
                  <a:avLst/>
                </a:prstGeom>
                <a:ln w="28575">
                  <a:solidFill>
                    <a:srgbClr val="FFCBBD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140" name="Straight Connector 139"/>
                <p:cNvCxnSpPr/>
                <p:nvPr/>
              </p:nvCxnSpPr>
              <p:spPr>
                <a:xfrm>
                  <a:off x="13719" y="2238"/>
                  <a:ext cx="1" cy="116"/>
                </a:xfrm>
                <a:prstGeom prst="line">
                  <a:avLst/>
                </a:prstGeom>
                <a:ln w="28575">
                  <a:solidFill>
                    <a:srgbClr val="FFCBBD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141" name="Straight Connector 140"/>
                <p:cNvCxnSpPr/>
                <p:nvPr/>
              </p:nvCxnSpPr>
              <p:spPr>
                <a:xfrm>
                  <a:off x="14953" y="2064"/>
                  <a:ext cx="1" cy="116"/>
                </a:xfrm>
                <a:prstGeom prst="line">
                  <a:avLst/>
                </a:prstGeom>
                <a:ln w="28575">
                  <a:solidFill>
                    <a:srgbClr val="FFCBBD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142" name="Straight Connector 141"/>
                <p:cNvCxnSpPr/>
                <p:nvPr/>
              </p:nvCxnSpPr>
              <p:spPr>
                <a:xfrm>
                  <a:off x="16209" y="1538"/>
                  <a:ext cx="1" cy="116"/>
                </a:xfrm>
                <a:prstGeom prst="line">
                  <a:avLst/>
                </a:prstGeom>
                <a:ln w="28575">
                  <a:solidFill>
                    <a:srgbClr val="FFCBBD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</p:grpSp>
        </p:grpSp>
        <p:grpSp>
          <p:nvGrpSpPr>
            <p:cNvPr id="236" name="Group 235"/>
            <p:cNvGrpSpPr/>
            <p:nvPr/>
          </p:nvGrpSpPr>
          <p:grpSpPr>
            <a:xfrm rot="0">
              <a:off x="7107" y="4520"/>
              <a:ext cx="8347" cy="1862"/>
              <a:chOff x="6516" y="2691"/>
              <a:chExt cx="8461" cy="1888"/>
            </a:xfrm>
          </p:grpSpPr>
          <p:cxnSp>
            <p:nvCxnSpPr>
              <p:cNvPr id="143" name="Straight Connector 142"/>
              <p:cNvCxnSpPr/>
              <p:nvPr/>
            </p:nvCxnSpPr>
            <p:spPr>
              <a:xfrm>
                <a:off x="6516" y="4463"/>
                <a:ext cx="1" cy="116"/>
              </a:xfrm>
              <a:prstGeom prst="line">
                <a:avLst/>
              </a:prstGeom>
              <a:ln w="28575">
                <a:solidFill>
                  <a:srgbClr val="FFCBBD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grpSp>
            <p:nvGrpSpPr>
              <p:cNvPr id="235" name="Group 234"/>
              <p:cNvGrpSpPr/>
              <p:nvPr/>
            </p:nvGrpSpPr>
            <p:grpSpPr>
              <a:xfrm>
                <a:off x="9801" y="2691"/>
                <a:ext cx="5176" cy="729"/>
                <a:chOff x="9801" y="2691"/>
                <a:chExt cx="5176" cy="729"/>
              </a:xfrm>
            </p:grpSpPr>
            <p:cxnSp>
              <p:nvCxnSpPr>
                <p:cNvPr id="144" name="Straight Connector 143"/>
                <p:cNvCxnSpPr/>
                <p:nvPr/>
              </p:nvCxnSpPr>
              <p:spPr>
                <a:xfrm>
                  <a:off x="14976" y="3152"/>
                  <a:ext cx="1" cy="116"/>
                </a:xfrm>
                <a:prstGeom prst="line">
                  <a:avLst/>
                </a:prstGeom>
                <a:ln w="28575">
                  <a:solidFill>
                    <a:srgbClr val="FFCBBD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145" name="Straight Connector 144"/>
                <p:cNvCxnSpPr/>
                <p:nvPr/>
              </p:nvCxnSpPr>
              <p:spPr>
                <a:xfrm>
                  <a:off x="13727" y="3304"/>
                  <a:ext cx="1" cy="116"/>
                </a:xfrm>
                <a:prstGeom prst="line">
                  <a:avLst/>
                </a:prstGeom>
                <a:ln w="28575">
                  <a:solidFill>
                    <a:srgbClr val="FFCBBD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146" name="Straight Connector 145"/>
                <p:cNvCxnSpPr/>
                <p:nvPr/>
              </p:nvCxnSpPr>
              <p:spPr>
                <a:xfrm>
                  <a:off x="12533" y="3072"/>
                  <a:ext cx="1" cy="116"/>
                </a:xfrm>
                <a:prstGeom prst="line">
                  <a:avLst/>
                </a:prstGeom>
                <a:ln w="28575">
                  <a:solidFill>
                    <a:srgbClr val="FFCBBD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147" name="Straight Connector 146"/>
                <p:cNvCxnSpPr/>
                <p:nvPr/>
              </p:nvCxnSpPr>
              <p:spPr>
                <a:xfrm>
                  <a:off x="11290" y="2691"/>
                  <a:ext cx="1" cy="116"/>
                </a:xfrm>
                <a:prstGeom prst="line">
                  <a:avLst/>
                </a:prstGeom>
                <a:ln w="28575">
                  <a:solidFill>
                    <a:srgbClr val="FFCBBD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148" name="Straight Connector 147"/>
                <p:cNvCxnSpPr/>
                <p:nvPr/>
              </p:nvCxnSpPr>
              <p:spPr>
                <a:xfrm>
                  <a:off x="9801" y="3245"/>
                  <a:ext cx="1" cy="116"/>
                </a:xfrm>
                <a:prstGeom prst="line">
                  <a:avLst/>
                </a:prstGeom>
                <a:ln w="28575">
                  <a:solidFill>
                    <a:srgbClr val="FFCBBD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</p:grpSp>
          <p:cxnSp>
            <p:nvCxnSpPr>
              <p:cNvPr id="149" name="Straight Connector 148"/>
              <p:cNvCxnSpPr/>
              <p:nvPr/>
            </p:nvCxnSpPr>
            <p:spPr>
              <a:xfrm>
                <a:off x="8267" y="4245"/>
                <a:ext cx="1" cy="116"/>
              </a:xfrm>
              <a:prstGeom prst="line">
                <a:avLst/>
              </a:prstGeom>
              <a:ln w="28575">
                <a:solidFill>
                  <a:srgbClr val="FFCBBD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sp>
          <p:nvSpPr>
            <p:cNvPr id="166" name="Text Box 165"/>
            <p:cNvSpPr txBox="1"/>
            <p:nvPr/>
          </p:nvSpPr>
          <p:spPr>
            <a:xfrm rot="5400000">
              <a:off x="17391" y="2948"/>
              <a:ext cx="570" cy="86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p>
              <a:r>
                <a:rPr lang="en-US" sz="2800" b="1">
                  <a:solidFill>
                    <a:schemeClr val="tx1"/>
                  </a:solidFill>
                  <a:latin typeface="Arial" panose="020B0604020202020204" pitchFamily="34" charset="0"/>
                </a:rPr>
                <a:t>3</a:t>
              </a:r>
              <a:endParaRPr lang="en-US" sz="2800" b="1">
                <a:solidFill>
                  <a:schemeClr val="tx1"/>
                </a:solidFill>
                <a:latin typeface="Arial" panose="020B0604020202020204" pitchFamily="34" charset="0"/>
              </a:endParaRPr>
            </a:p>
          </p:txBody>
        </p:sp>
        <p:sp>
          <p:nvSpPr>
            <p:cNvPr id="163" name="Text Box 162"/>
            <p:cNvSpPr txBox="1"/>
            <p:nvPr/>
          </p:nvSpPr>
          <p:spPr>
            <a:xfrm rot="5400000">
              <a:off x="15435" y="4371"/>
              <a:ext cx="570" cy="86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p>
              <a:r>
                <a:rPr lang="en-US" sz="2800" b="1">
                  <a:solidFill>
                    <a:schemeClr val="tx1"/>
                  </a:solidFill>
                  <a:latin typeface="Arial" panose="020B0604020202020204" pitchFamily="34" charset="0"/>
                </a:rPr>
                <a:t>2</a:t>
              </a:r>
              <a:r>
                <a:rPr lang="en-US" sz="2800" b="1">
                  <a:solidFill>
                    <a:schemeClr val="bg1"/>
                  </a:solidFill>
                  <a:latin typeface="Arial" panose="020B0604020202020204" pitchFamily="34" charset="0"/>
                </a:rPr>
                <a:t> </a:t>
              </a:r>
              <a:endParaRPr lang="en-US" sz="2800" b="1">
                <a:solidFill>
                  <a:schemeClr val="bg1"/>
                </a:solidFill>
                <a:latin typeface="Arial" panose="020B0604020202020204" pitchFamily="34" charset="0"/>
              </a:endParaRPr>
            </a:p>
          </p:txBody>
        </p:sp>
        <p:cxnSp>
          <p:nvCxnSpPr>
            <p:cNvPr id="6" name="Straight Arrow Connector 5"/>
            <p:cNvCxnSpPr/>
            <p:nvPr/>
          </p:nvCxnSpPr>
          <p:spPr>
            <a:xfrm flipV="1">
              <a:off x="8328" y="10293"/>
              <a:ext cx="7085" cy="7"/>
            </a:xfrm>
            <a:prstGeom prst="straightConnector1">
              <a:avLst/>
            </a:prstGeom>
            <a:ln w="19050">
              <a:solidFill>
                <a:schemeClr val="tx1"/>
              </a:solidFill>
              <a:headEnd type="arrow"/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7" name="Text Box 6"/>
            <p:cNvSpPr txBox="1"/>
            <p:nvPr/>
          </p:nvSpPr>
          <p:spPr>
            <a:xfrm>
              <a:off x="7952" y="9770"/>
              <a:ext cx="8125" cy="60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p>
              <a:r>
                <a:rPr lang="en-US">
                  <a:latin typeface="Arial" panose="020B0604020202020204" pitchFamily="34" charset="0"/>
                </a:rPr>
                <a:t>ĐẦM BIẾN KIỂU- MÀU CHÍNH (MẢNH 1) x1</a:t>
              </a:r>
              <a:endParaRPr lang="en-US">
                <a:latin typeface="Arial" panose="020B0604020202020204" pitchFamily="34" charset="0"/>
              </a:endParaRPr>
            </a:p>
          </p:txBody>
        </p:sp>
        <p:cxnSp>
          <p:nvCxnSpPr>
            <p:cNvPr id="12" name="Straight Arrow Connector 11"/>
            <p:cNvCxnSpPr/>
            <p:nvPr/>
          </p:nvCxnSpPr>
          <p:spPr>
            <a:xfrm>
              <a:off x="7953" y="8053"/>
              <a:ext cx="7990" cy="8"/>
            </a:xfrm>
            <a:prstGeom prst="straightConnector1">
              <a:avLst/>
            </a:prstGeom>
            <a:ln w="19050">
              <a:solidFill>
                <a:schemeClr val="tx1"/>
              </a:solidFill>
              <a:headEnd type="arrow"/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6" name="Text Box 15"/>
            <p:cNvSpPr txBox="1"/>
            <p:nvPr/>
          </p:nvSpPr>
          <p:spPr>
            <a:xfrm>
              <a:off x="8005" y="7578"/>
              <a:ext cx="7574" cy="608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rtlCol="0">
              <a:spAutoFit/>
            </a:bodyPr>
            <a:p>
              <a:r>
                <a:rPr lang="en-US">
                  <a:solidFill>
                    <a:schemeClr val="tx1"/>
                  </a:solidFill>
                  <a:latin typeface="Arial" panose="020B0604020202020204" pitchFamily="34" charset="0"/>
                </a:rPr>
                <a:t>ĐẦM BIẾN KIỂU- MÀU PHỐI (MẢNH 2) x2</a:t>
              </a:r>
              <a:endParaRPr lang="en-US">
                <a:solidFill>
                  <a:schemeClr val="tx1"/>
                </a:solidFill>
                <a:latin typeface="Arial" panose="020B0604020202020204" pitchFamily="34" charset="0"/>
              </a:endParaRPr>
            </a:p>
          </p:txBody>
        </p:sp>
        <p:cxnSp>
          <p:nvCxnSpPr>
            <p:cNvPr id="17" name="Straight Arrow Connector 16"/>
            <p:cNvCxnSpPr/>
            <p:nvPr/>
          </p:nvCxnSpPr>
          <p:spPr>
            <a:xfrm flipV="1">
              <a:off x="8154" y="4522"/>
              <a:ext cx="7923" cy="7"/>
            </a:xfrm>
            <a:prstGeom prst="straightConnector1">
              <a:avLst/>
            </a:prstGeom>
            <a:ln w="19050">
              <a:solidFill>
                <a:schemeClr val="tx1"/>
              </a:solidFill>
              <a:headEnd type="arrow"/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8" name="Text Box 17"/>
            <p:cNvSpPr txBox="1"/>
            <p:nvPr/>
          </p:nvSpPr>
          <p:spPr>
            <a:xfrm>
              <a:off x="7954" y="4044"/>
              <a:ext cx="7864" cy="608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rtlCol="0">
              <a:spAutoFit/>
            </a:bodyPr>
            <a:p>
              <a:r>
                <a:rPr lang="en-US">
                  <a:solidFill>
                    <a:schemeClr val="tx1"/>
                  </a:solidFill>
                  <a:latin typeface="Arial" panose="020B0604020202020204" pitchFamily="34" charset="0"/>
                </a:rPr>
                <a:t>ĐẦM BIẾN KIỂU-MÀU CHÍNH (MẢNH 3) x2</a:t>
              </a:r>
              <a:endParaRPr lang="en-US">
                <a:solidFill>
                  <a:schemeClr val="tx1"/>
                </a:solidFill>
                <a:latin typeface="Arial" panose="020B0604020202020204" pitchFamily="34" charset="0"/>
              </a:endParaRPr>
            </a:p>
          </p:txBody>
        </p:sp>
        <p:cxnSp>
          <p:nvCxnSpPr>
            <p:cNvPr id="20" name="Straight Arrow Connector 19"/>
            <p:cNvCxnSpPr/>
            <p:nvPr/>
          </p:nvCxnSpPr>
          <p:spPr>
            <a:xfrm flipV="1">
              <a:off x="8007" y="1919"/>
              <a:ext cx="8200" cy="4"/>
            </a:xfrm>
            <a:prstGeom prst="straightConnector1">
              <a:avLst/>
            </a:prstGeom>
            <a:ln w="19050">
              <a:solidFill>
                <a:schemeClr val="tx1"/>
              </a:solidFill>
              <a:headEnd type="arrow"/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2" name="Text Box 21"/>
            <p:cNvSpPr txBox="1"/>
            <p:nvPr/>
          </p:nvSpPr>
          <p:spPr>
            <a:xfrm>
              <a:off x="8006" y="1347"/>
              <a:ext cx="7701" cy="608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rtlCol="0">
              <a:spAutoFit/>
            </a:bodyPr>
            <a:p>
              <a:r>
                <a:rPr lang="en-US">
                  <a:solidFill>
                    <a:schemeClr val="tx1"/>
                  </a:solidFill>
                  <a:latin typeface="Arial" panose="020B0604020202020204" pitchFamily="34" charset="0"/>
                </a:rPr>
                <a:t>ĐẦM BIẾN KIỂU- MÀU PHỐI (MẢNH 4) x1</a:t>
              </a:r>
              <a:endParaRPr lang="en-US">
                <a:solidFill>
                  <a:schemeClr val="tx1"/>
                </a:solidFill>
                <a:latin typeface="Arial" panose="020B0604020202020204" pitchFamily="34" charset="0"/>
              </a:endParaRPr>
            </a:p>
          </p:txBody>
        </p:sp>
        <p:sp>
          <p:nvSpPr>
            <p:cNvPr id="23" name="Text Box 22"/>
            <p:cNvSpPr txBox="1"/>
            <p:nvPr/>
          </p:nvSpPr>
          <p:spPr>
            <a:xfrm rot="5400000">
              <a:off x="17118" y="8052"/>
              <a:ext cx="504" cy="86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p>
              <a:r>
                <a:rPr lang="en-US" sz="2800" b="1">
                  <a:solidFill>
                    <a:schemeClr val="tx1"/>
                  </a:solidFill>
                  <a:latin typeface="Arial" panose="020B0604020202020204" pitchFamily="34" charset="0"/>
                </a:rPr>
                <a:t>1</a:t>
              </a:r>
              <a:endParaRPr lang="en-US" sz="2800" b="1">
                <a:solidFill>
                  <a:schemeClr val="tx1"/>
                </a:solidFill>
                <a:latin typeface="Arial" panose="020B0604020202020204" pitchFamily="34" charset="0"/>
              </a:endParaRPr>
            </a:p>
          </p:txBody>
        </p:sp>
        <p:grpSp>
          <p:nvGrpSpPr>
            <p:cNvPr id="32" name="Group 31"/>
            <p:cNvGrpSpPr/>
            <p:nvPr/>
          </p:nvGrpSpPr>
          <p:grpSpPr>
            <a:xfrm>
              <a:off x="7105" y="2359"/>
              <a:ext cx="9560" cy="1103"/>
              <a:chOff x="6685" y="2206"/>
              <a:chExt cx="9560" cy="1103"/>
            </a:xfrm>
          </p:grpSpPr>
          <p:grpSp>
            <p:nvGrpSpPr>
              <p:cNvPr id="231" name="Group 230"/>
              <p:cNvGrpSpPr/>
              <p:nvPr/>
            </p:nvGrpSpPr>
            <p:grpSpPr>
              <a:xfrm rot="0">
                <a:off x="8423" y="2206"/>
                <a:ext cx="7822" cy="1077"/>
                <a:chOff x="8282" y="1424"/>
                <a:chExt cx="7929" cy="1092"/>
              </a:xfrm>
            </p:grpSpPr>
            <p:grpSp>
              <p:nvGrpSpPr>
                <p:cNvPr id="229" name="Group 228"/>
                <p:cNvGrpSpPr/>
                <p:nvPr/>
              </p:nvGrpSpPr>
              <p:grpSpPr>
                <a:xfrm>
                  <a:off x="8282" y="1506"/>
                  <a:ext cx="3017" cy="1010"/>
                  <a:chOff x="8282" y="1506"/>
                  <a:chExt cx="3017" cy="1010"/>
                </a:xfrm>
              </p:grpSpPr>
              <p:cxnSp>
                <p:nvCxnSpPr>
                  <p:cNvPr id="154" name="Straight Connector 153"/>
                  <p:cNvCxnSpPr/>
                  <p:nvPr/>
                </p:nvCxnSpPr>
                <p:spPr>
                  <a:xfrm>
                    <a:off x="8282" y="2400"/>
                    <a:ext cx="1" cy="116"/>
                  </a:xfrm>
                  <a:prstGeom prst="line">
                    <a:avLst/>
                  </a:prstGeom>
                  <a:ln w="28575">
                    <a:solidFill>
                      <a:srgbClr val="FFCBBD"/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155" name="Straight Connector 154"/>
                  <p:cNvCxnSpPr/>
                  <p:nvPr/>
                </p:nvCxnSpPr>
                <p:spPr>
                  <a:xfrm>
                    <a:off x="9778" y="1617"/>
                    <a:ext cx="1" cy="116"/>
                  </a:xfrm>
                  <a:prstGeom prst="line">
                    <a:avLst/>
                  </a:prstGeom>
                  <a:ln w="28575">
                    <a:solidFill>
                      <a:srgbClr val="FFCBBD"/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157" name="Straight Connector 156"/>
                  <p:cNvCxnSpPr/>
                  <p:nvPr/>
                </p:nvCxnSpPr>
                <p:spPr>
                  <a:xfrm>
                    <a:off x="11298" y="1506"/>
                    <a:ext cx="1" cy="116"/>
                  </a:xfrm>
                  <a:prstGeom prst="line">
                    <a:avLst/>
                  </a:prstGeom>
                  <a:ln w="28575">
                    <a:solidFill>
                      <a:srgbClr val="FFCBBD"/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</p:grpSp>
            <p:cxnSp>
              <p:nvCxnSpPr>
                <p:cNvPr id="158" name="Straight Connector 157"/>
                <p:cNvCxnSpPr/>
                <p:nvPr/>
              </p:nvCxnSpPr>
              <p:spPr>
                <a:xfrm>
                  <a:off x="12532" y="1882"/>
                  <a:ext cx="1" cy="116"/>
                </a:xfrm>
                <a:prstGeom prst="line">
                  <a:avLst/>
                </a:prstGeom>
                <a:ln w="28575">
                  <a:solidFill>
                    <a:srgbClr val="FFCBBD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159" name="Straight Connector 158"/>
                <p:cNvCxnSpPr/>
                <p:nvPr/>
              </p:nvCxnSpPr>
              <p:spPr>
                <a:xfrm>
                  <a:off x="13720" y="2146"/>
                  <a:ext cx="1" cy="116"/>
                </a:xfrm>
                <a:prstGeom prst="line">
                  <a:avLst/>
                </a:prstGeom>
                <a:ln w="28575">
                  <a:solidFill>
                    <a:srgbClr val="FFCBBD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160" name="Straight Connector 159"/>
                <p:cNvCxnSpPr/>
                <p:nvPr/>
              </p:nvCxnSpPr>
              <p:spPr>
                <a:xfrm>
                  <a:off x="14954" y="1972"/>
                  <a:ext cx="1" cy="116"/>
                </a:xfrm>
                <a:prstGeom prst="line">
                  <a:avLst/>
                </a:prstGeom>
                <a:ln w="28575">
                  <a:solidFill>
                    <a:srgbClr val="FFCBBD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161" name="Straight Connector 160"/>
                <p:cNvCxnSpPr/>
                <p:nvPr/>
              </p:nvCxnSpPr>
              <p:spPr>
                <a:xfrm>
                  <a:off x="16210" y="1424"/>
                  <a:ext cx="1" cy="116"/>
                </a:xfrm>
                <a:prstGeom prst="line">
                  <a:avLst/>
                </a:prstGeom>
                <a:ln w="28575">
                  <a:solidFill>
                    <a:srgbClr val="FFCBBD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</p:grpSp>
          <p:cxnSp>
            <p:nvCxnSpPr>
              <p:cNvPr id="31" name="Straight Connector 30"/>
              <p:cNvCxnSpPr/>
              <p:nvPr/>
            </p:nvCxnSpPr>
            <p:spPr>
              <a:xfrm>
                <a:off x="6685" y="3195"/>
                <a:ext cx="1" cy="114"/>
              </a:xfrm>
              <a:prstGeom prst="line">
                <a:avLst/>
              </a:prstGeom>
              <a:ln w="28575">
                <a:solidFill>
                  <a:srgbClr val="FFCBBD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cxnSp>
          <p:nvCxnSpPr>
            <p:cNvPr id="92" name="Straight Connector 91"/>
            <p:cNvCxnSpPr/>
            <p:nvPr/>
          </p:nvCxnSpPr>
          <p:spPr>
            <a:xfrm>
              <a:off x="7097" y="8681"/>
              <a:ext cx="1" cy="116"/>
            </a:xfrm>
            <a:prstGeom prst="line">
              <a:avLst/>
            </a:prstGeom>
            <a:ln w="28575">
              <a:solidFill>
                <a:srgbClr val="FFCBBD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9" name="Straight Connector 38"/>
            <p:cNvCxnSpPr/>
            <p:nvPr/>
          </p:nvCxnSpPr>
          <p:spPr>
            <a:xfrm>
              <a:off x="7111" y="6765"/>
              <a:ext cx="1" cy="116"/>
            </a:xfrm>
            <a:prstGeom prst="line">
              <a:avLst/>
            </a:prstGeom>
            <a:ln w="28575">
              <a:solidFill>
                <a:srgbClr val="FFCBBD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grpSp>
          <p:nvGrpSpPr>
            <p:cNvPr id="33" name="Group 32"/>
            <p:cNvGrpSpPr/>
            <p:nvPr/>
          </p:nvGrpSpPr>
          <p:grpSpPr>
            <a:xfrm>
              <a:off x="10395" y="8134"/>
              <a:ext cx="6387" cy="958"/>
              <a:chOff x="9975" y="7862"/>
              <a:chExt cx="6387" cy="958"/>
            </a:xfrm>
          </p:grpSpPr>
          <p:cxnSp>
            <p:nvCxnSpPr>
              <p:cNvPr id="24" name="Straight Connector 23"/>
              <p:cNvCxnSpPr/>
              <p:nvPr/>
            </p:nvCxnSpPr>
            <p:spPr>
              <a:xfrm>
                <a:off x="16362" y="8331"/>
                <a:ext cx="1" cy="116"/>
              </a:xfrm>
              <a:prstGeom prst="line">
                <a:avLst/>
              </a:prstGeom>
              <a:ln w="28575">
                <a:solidFill>
                  <a:srgbClr val="FFCBBD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grpSp>
            <p:nvGrpSpPr>
              <p:cNvPr id="106" name="Group 105"/>
              <p:cNvGrpSpPr/>
              <p:nvPr/>
            </p:nvGrpSpPr>
            <p:grpSpPr>
              <a:xfrm rot="0">
                <a:off x="9975" y="7862"/>
                <a:ext cx="5167" cy="959"/>
                <a:chOff x="9975" y="7703"/>
                <a:chExt cx="5167" cy="959"/>
              </a:xfrm>
            </p:grpSpPr>
            <p:cxnSp>
              <p:nvCxnSpPr>
                <p:cNvPr id="29" name="Straight Connector 28"/>
                <p:cNvCxnSpPr/>
                <p:nvPr/>
              </p:nvCxnSpPr>
              <p:spPr>
                <a:xfrm>
                  <a:off x="9975" y="7703"/>
                  <a:ext cx="1" cy="116"/>
                </a:xfrm>
                <a:prstGeom prst="line">
                  <a:avLst/>
                </a:prstGeom>
                <a:ln w="28575">
                  <a:solidFill>
                    <a:srgbClr val="FFCBBD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26" name="Straight Connector 25"/>
                <p:cNvCxnSpPr/>
                <p:nvPr/>
              </p:nvCxnSpPr>
              <p:spPr>
                <a:xfrm>
                  <a:off x="13901" y="8546"/>
                  <a:ext cx="1" cy="116"/>
                </a:xfrm>
                <a:prstGeom prst="line">
                  <a:avLst/>
                </a:prstGeom>
                <a:ln w="28575">
                  <a:solidFill>
                    <a:srgbClr val="FFCBBD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27" name="Straight Connector 26"/>
                <p:cNvCxnSpPr/>
                <p:nvPr/>
              </p:nvCxnSpPr>
              <p:spPr>
                <a:xfrm>
                  <a:off x="11466" y="7830"/>
                  <a:ext cx="1" cy="116"/>
                </a:xfrm>
                <a:prstGeom prst="line">
                  <a:avLst/>
                </a:prstGeom>
                <a:ln w="28575">
                  <a:solidFill>
                    <a:srgbClr val="FFCBBD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28" name="Straight Connector 27"/>
                <p:cNvCxnSpPr/>
                <p:nvPr/>
              </p:nvCxnSpPr>
              <p:spPr>
                <a:xfrm>
                  <a:off x="12709" y="8446"/>
                  <a:ext cx="1" cy="116"/>
                </a:xfrm>
                <a:prstGeom prst="line">
                  <a:avLst/>
                </a:prstGeom>
                <a:ln w="28575">
                  <a:solidFill>
                    <a:srgbClr val="FFCBBD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25" name="Straight Connector 24"/>
                <p:cNvCxnSpPr/>
                <p:nvPr/>
              </p:nvCxnSpPr>
              <p:spPr>
                <a:xfrm>
                  <a:off x="15142" y="8287"/>
                  <a:ext cx="1" cy="116"/>
                </a:xfrm>
                <a:prstGeom prst="line">
                  <a:avLst/>
                </a:prstGeom>
                <a:ln w="28575">
                  <a:solidFill>
                    <a:srgbClr val="FFCBBD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</p:grpSp>
        </p:grpSp>
        <p:grpSp>
          <p:nvGrpSpPr>
            <p:cNvPr id="130" name="Group 129"/>
            <p:cNvGrpSpPr/>
            <p:nvPr/>
          </p:nvGrpSpPr>
          <p:grpSpPr>
            <a:xfrm rot="0">
              <a:off x="8864" y="6401"/>
              <a:ext cx="6710" cy="1145"/>
              <a:chOff x="8067" y="2898"/>
              <a:chExt cx="6710" cy="1145"/>
            </a:xfrm>
          </p:grpSpPr>
          <p:grpSp>
            <p:nvGrpSpPr>
              <p:cNvPr id="129" name="Group 128"/>
              <p:cNvGrpSpPr/>
              <p:nvPr/>
            </p:nvGrpSpPr>
            <p:grpSpPr>
              <a:xfrm>
                <a:off x="9601" y="2898"/>
                <a:ext cx="5176" cy="1145"/>
                <a:chOff x="9601" y="2898"/>
                <a:chExt cx="5176" cy="1145"/>
              </a:xfrm>
            </p:grpSpPr>
            <p:cxnSp>
              <p:nvCxnSpPr>
                <p:cNvPr id="94" name="Straight Connector 93"/>
                <p:cNvCxnSpPr/>
                <p:nvPr/>
              </p:nvCxnSpPr>
              <p:spPr>
                <a:xfrm>
                  <a:off x="14776" y="2988"/>
                  <a:ext cx="1" cy="116"/>
                </a:xfrm>
                <a:prstGeom prst="line">
                  <a:avLst/>
                </a:prstGeom>
                <a:ln w="28575">
                  <a:solidFill>
                    <a:srgbClr val="FFCBBD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96" name="Straight Connector 95"/>
                <p:cNvCxnSpPr/>
                <p:nvPr/>
              </p:nvCxnSpPr>
              <p:spPr>
                <a:xfrm>
                  <a:off x="13535" y="3902"/>
                  <a:ext cx="1" cy="116"/>
                </a:xfrm>
                <a:prstGeom prst="line">
                  <a:avLst/>
                </a:prstGeom>
                <a:ln w="28575">
                  <a:solidFill>
                    <a:srgbClr val="FFCBBD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grpSp>
              <p:nvGrpSpPr>
                <p:cNvPr id="128" name="Group 127"/>
                <p:cNvGrpSpPr/>
                <p:nvPr/>
              </p:nvGrpSpPr>
              <p:grpSpPr>
                <a:xfrm>
                  <a:off x="9601" y="2898"/>
                  <a:ext cx="2733" cy="1145"/>
                  <a:chOff x="9601" y="2898"/>
                  <a:chExt cx="2733" cy="1145"/>
                </a:xfrm>
              </p:grpSpPr>
              <p:cxnSp>
                <p:nvCxnSpPr>
                  <p:cNvPr id="98" name="Straight Connector 97"/>
                  <p:cNvCxnSpPr/>
                  <p:nvPr/>
                </p:nvCxnSpPr>
                <p:spPr>
                  <a:xfrm>
                    <a:off x="12333" y="3927"/>
                    <a:ext cx="1" cy="116"/>
                  </a:xfrm>
                  <a:prstGeom prst="line">
                    <a:avLst/>
                  </a:prstGeom>
                  <a:ln w="28575">
                    <a:solidFill>
                      <a:srgbClr val="FFCBBD"/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43" name="Straight Connector 42"/>
                  <p:cNvCxnSpPr/>
                  <p:nvPr/>
                </p:nvCxnSpPr>
                <p:spPr>
                  <a:xfrm>
                    <a:off x="11090" y="3181"/>
                    <a:ext cx="1" cy="116"/>
                  </a:xfrm>
                  <a:prstGeom prst="line">
                    <a:avLst/>
                  </a:prstGeom>
                  <a:ln w="28575">
                    <a:solidFill>
                      <a:srgbClr val="FFCBBD"/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102" name="Straight Connector 101"/>
                  <p:cNvCxnSpPr/>
                  <p:nvPr/>
                </p:nvCxnSpPr>
                <p:spPr>
                  <a:xfrm>
                    <a:off x="9601" y="2898"/>
                    <a:ext cx="1" cy="116"/>
                  </a:xfrm>
                  <a:prstGeom prst="line">
                    <a:avLst/>
                  </a:prstGeom>
                  <a:ln w="28575">
                    <a:solidFill>
                      <a:srgbClr val="FFCBBD"/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</p:grpSp>
          </p:grpSp>
          <p:cxnSp>
            <p:nvCxnSpPr>
              <p:cNvPr id="104" name="Straight Connector 103"/>
              <p:cNvCxnSpPr/>
              <p:nvPr/>
            </p:nvCxnSpPr>
            <p:spPr>
              <a:xfrm>
                <a:off x="8067" y="3233"/>
                <a:ext cx="1" cy="116"/>
              </a:xfrm>
              <a:prstGeom prst="line">
                <a:avLst/>
              </a:prstGeom>
              <a:ln w="28575">
                <a:solidFill>
                  <a:srgbClr val="FFCBBD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  <p:sp>
        <p:nvSpPr>
          <p:cNvPr id="195" name="Rounded Rectangle 194"/>
          <p:cNvSpPr/>
          <p:nvPr/>
        </p:nvSpPr>
        <p:spPr>
          <a:xfrm>
            <a:off x="523875" y="1354455"/>
            <a:ext cx="2830830" cy="1428750"/>
          </a:xfrm>
          <a:prstGeom prst="roundRect">
            <a:avLst/>
          </a:prstGeom>
          <a:solidFill>
            <a:srgbClr val="FFA891"/>
          </a:solidFill>
          <a:ln>
            <a:noFill/>
          </a:ln>
          <a:effectLst>
            <a:innerShdw blurRad="114300">
              <a:prstClr val="black"/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r>
              <a:rPr lang="en-US" sz="2800" b="1">
                <a:solidFill>
                  <a:schemeClr val="tx1"/>
                </a:solidFill>
                <a:latin typeface="Arial" panose="020B0604020202020204" pitchFamily="34" charset="0"/>
              </a:rPr>
              <a:t>ĐƯỜNG PEN ĐƯỜNG SƯỜN</a:t>
            </a:r>
            <a:endParaRPr lang="en-US" sz="2800" b="1">
              <a:solidFill>
                <a:schemeClr val="tx1"/>
              </a:solidFill>
              <a:latin typeface="Arial" panose="020B0604020202020204" pitchFamily="34" charset="0"/>
            </a:endParaRPr>
          </a:p>
        </p:txBody>
      </p:sp>
      <p:sp>
        <p:nvSpPr>
          <p:cNvPr id="197" name="Freeform 196"/>
          <p:cNvSpPr/>
          <p:nvPr/>
        </p:nvSpPr>
        <p:spPr>
          <a:xfrm>
            <a:off x="567055" y="1423670"/>
            <a:ext cx="2728595" cy="1334135"/>
          </a:xfrm>
          <a:custGeom>
            <a:avLst/>
            <a:gdLst>
              <a:gd name="connisteX0" fmla="*/ 0 w 3349625"/>
              <a:gd name="connsiteY0" fmla="*/ 0 h 1334135"/>
              <a:gd name="connisteX1" fmla="*/ 3349625 w 3349625"/>
              <a:gd name="connsiteY1" fmla="*/ 1334135 h 1334135"/>
            </a:gdLst>
            <a:ahLst/>
            <a:cxnLst>
              <a:cxn ang="0">
                <a:pos x="connisteX0" y="connsiteY0"/>
              </a:cxn>
              <a:cxn ang="0">
                <a:pos x="connisteX1" y="connsiteY1"/>
              </a:cxn>
            </a:cxnLst>
            <a:rect l="l" t="t" r="r" b="b"/>
            <a:pathLst>
              <a:path w="3349625" h="1334135">
                <a:moveTo>
                  <a:pt x="0" y="0"/>
                </a:moveTo>
                <a:lnTo>
                  <a:pt x="3349625" y="1334135"/>
                </a:lnTo>
              </a:path>
            </a:pathLst>
          </a:custGeom>
          <a:noFill/>
          <a:ln w="1270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en-US">
              <a:latin typeface="Arial" panose="020B0604020202020204" pitchFamily="34" charset="0"/>
            </a:endParaRPr>
          </a:p>
        </p:txBody>
      </p:sp>
      <p:sp>
        <p:nvSpPr>
          <p:cNvPr id="198" name="Freeform 197"/>
          <p:cNvSpPr/>
          <p:nvPr/>
        </p:nvSpPr>
        <p:spPr>
          <a:xfrm>
            <a:off x="547370" y="1380490"/>
            <a:ext cx="2767330" cy="1318260"/>
          </a:xfrm>
          <a:custGeom>
            <a:avLst/>
            <a:gdLst>
              <a:gd name="connisteX0" fmla="*/ 0 w 3397250"/>
              <a:gd name="connsiteY0" fmla="*/ 1318260 h 1318260"/>
              <a:gd name="connisteX1" fmla="*/ 3397250 w 3397250"/>
              <a:gd name="connsiteY1" fmla="*/ 0 h 1318260"/>
            </a:gdLst>
            <a:ahLst/>
            <a:cxnLst>
              <a:cxn ang="0">
                <a:pos x="connisteX0" y="connsiteY0"/>
              </a:cxn>
              <a:cxn ang="0">
                <a:pos x="connisteX1" y="connsiteY1"/>
              </a:cxn>
            </a:cxnLst>
            <a:rect l="l" t="t" r="r" b="b"/>
            <a:pathLst>
              <a:path w="3397250" h="1318260">
                <a:moveTo>
                  <a:pt x="0" y="1318260"/>
                </a:moveTo>
                <a:lnTo>
                  <a:pt x="3397250" y="0"/>
                </a:lnTo>
              </a:path>
            </a:pathLst>
          </a:custGeom>
          <a:noFill/>
          <a:ln w="1270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en-US">
              <a:latin typeface="Arial" panose="020B0604020202020204" pitchFamily="34" charset="0"/>
            </a:endParaRPr>
          </a:p>
        </p:txBody>
      </p:sp>
      <p:sp>
        <p:nvSpPr>
          <p:cNvPr id="199" name="Down Arrow 198"/>
          <p:cNvSpPr/>
          <p:nvPr/>
        </p:nvSpPr>
        <p:spPr>
          <a:xfrm>
            <a:off x="1663065" y="2927985"/>
            <a:ext cx="504825" cy="1126490"/>
          </a:xfrm>
          <a:prstGeom prst="downArrow">
            <a:avLst/>
          </a:prstGeom>
          <a:solidFill>
            <a:srgbClr val="FD9A7E"/>
          </a:solidFill>
          <a:ln>
            <a:solidFill>
              <a:srgbClr val="FD765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en-US">
              <a:latin typeface="Arial" panose="020B0604020202020204" pitchFamily="34" charset="0"/>
            </a:endParaRPr>
          </a:p>
        </p:txBody>
      </p:sp>
      <p:sp>
        <p:nvSpPr>
          <p:cNvPr id="200" name="Rounded Rectangle 199"/>
          <p:cNvSpPr/>
          <p:nvPr/>
        </p:nvSpPr>
        <p:spPr>
          <a:xfrm>
            <a:off x="377825" y="4164965"/>
            <a:ext cx="3075940" cy="1428750"/>
          </a:xfrm>
          <a:prstGeom prst="roundRect">
            <a:avLst/>
          </a:prstGeom>
          <a:solidFill>
            <a:srgbClr val="FFA891"/>
          </a:solidFill>
          <a:ln>
            <a:noFill/>
          </a:ln>
          <a:effectLst>
            <a:innerShdw blurRad="114300">
              <a:prstClr val="black"/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r>
              <a:rPr lang="en-US" sz="2800" b="1">
                <a:solidFill>
                  <a:schemeClr val="tx1"/>
                </a:solidFill>
                <a:latin typeface="Arial" panose="020B0604020202020204" pitchFamily="34" charset="0"/>
              </a:rPr>
              <a:t>ĐƯỜNG THIẾT KẾ MỚI</a:t>
            </a:r>
            <a:endParaRPr lang="en-US" sz="2800" b="1">
              <a:solidFill>
                <a:schemeClr val="tx1"/>
              </a:solidFill>
              <a:latin typeface="Arial" panose="020B0604020202020204" pitchFamily="34" charset="0"/>
            </a:endParaRPr>
          </a:p>
        </p:txBody>
      </p:sp>
      <p:sp>
        <p:nvSpPr>
          <p:cNvPr id="4" name="Title 3"/>
          <p:cNvSpPr>
            <a:spLocks noGrp="1"/>
          </p:cNvSpPr>
          <p:nvPr>
            <p:ph type="title"/>
          </p:nvPr>
        </p:nvSpPr>
        <p:spPr>
          <a:xfrm>
            <a:off x="111125" y="-79375"/>
            <a:ext cx="10515600" cy="812165"/>
          </a:xfrm>
        </p:spPr>
        <p:txBody>
          <a:bodyPr>
            <a:normAutofit fontScale="90000"/>
          </a:bodyPr>
          <a:p>
            <a:pPr algn="l"/>
            <a:r>
              <a:rPr lang="en-US" sz="4000" b="1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Arial Black" panose="020B0A04020102020204" charset="0"/>
                <a:sym typeface="+mn-ea"/>
              </a:rPr>
              <a:t>3. Qui trình thiết kế rập áo đầm biến kiểu</a:t>
            </a:r>
            <a:endParaRPr lang="en-US" sz="4000" b="1"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Arial" panose="020B0604020202020204" pitchFamily="34" charset="0"/>
              <a:sym typeface="+mn-ea"/>
            </a:endParaRPr>
          </a:p>
        </p:txBody>
      </p:sp>
      <p:cxnSp>
        <p:nvCxnSpPr>
          <p:cNvPr id="8" name="Straight Connector 7"/>
          <p:cNvCxnSpPr/>
          <p:nvPr/>
        </p:nvCxnSpPr>
        <p:spPr>
          <a:xfrm>
            <a:off x="-76200" y="680085"/>
            <a:ext cx="12378055" cy="0"/>
          </a:xfrm>
          <a:prstGeom prst="line">
            <a:avLst/>
          </a:prstGeom>
          <a:ln w="38100">
            <a:solidFill>
              <a:srgbClr val="FD471D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xit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6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2" dur="1000"/>
                                        <p:tgtEl>
                                          <p:spTgt spid="1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7" dur="1000"/>
                                        <p:tgtEl>
                                          <p:spTgt spid="1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0" dur="1000"/>
                                        <p:tgtEl>
                                          <p:spTgt spid="1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5" dur="1000"/>
                                        <p:tgtEl>
                                          <p:spTgt spid="1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5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385" decel="100000"/>
                                        <p:tgtEl>
                                          <p:spTgt spid="20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1" dur="385" decel="100000"/>
                                        <p:tgtEl>
                                          <p:spTgt spid="200"/>
                                        </p:tgtEl>
                                      </p:cBhvr>
                                      <p:from x="10000" y="10000"/>
                                      <p:to x="200000" y="450000"/>
                                    </p:animScale>
                                    <p:animScale>
                                      <p:cBhvr>
                                        <p:cTn id="32" dur="615" accel="100000" fill="hold">
                                          <p:stCondLst>
                                            <p:cond delay="385"/>
                                          </p:stCondLst>
                                        </p:cTn>
                                        <p:tgtEl>
                                          <p:spTgt spid="200"/>
                                        </p:tgtEl>
                                      </p:cBhvr>
                                      <p:from x="200000" y="450000"/>
                                      <p:to x="100000" y="100000"/>
                                    </p:animScale>
                                    <p:set>
                                      <p:cBhvr>
                                        <p:cTn id="33" dur="385" fill="hold"/>
                                        <p:tgtEl>
                                          <p:spTgt spid="20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o>
                                        <p:strVal val="(0.5)"/>
                                      </p:to>
                                    </p:set>
                                    <p:anim from="(0.5)" to="(#ppt_x)" calcmode="lin" valueType="num">
                                      <p:cBhvr>
                                        <p:cTn id="34" dur="615" accel="100000" fill="hold">
                                          <p:stCondLst>
                                            <p:cond delay="385"/>
                                          </p:stCondLst>
                                        </p:cTn>
                                        <p:tgtEl>
                                          <p:spTgt spid="20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35" dur="385" fill="hold"/>
                                        <p:tgtEl>
                                          <p:spTgt spid="20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o>
                                        <p:strVal val="(#ppt_y+0.4)"/>
                                      </p:to>
                                    </p:set>
                                    <p:anim from="(#ppt_y+0.4)" to="(#ppt_y)" calcmode="lin" valueType="num">
                                      <p:cBhvr>
                                        <p:cTn id="36" dur="615" accel="100000" fill="hold">
                                          <p:stCondLst>
                                            <p:cond delay="385"/>
                                          </p:stCondLst>
                                        </p:cTn>
                                        <p:tgtEl>
                                          <p:spTgt spid="20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" grpId="0" bldLvl="0" animBg="1"/>
      <p:bldP spid="195" grpId="0" bldLvl="0" animBg="1"/>
      <p:bldP spid="198" grpId="0" bldLvl="0" animBg="1"/>
      <p:bldP spid="197" grpId="0" bldLvl="0" animBg="1"/>
      <p:bldP spid="199" grpId="0" bldLvl="0" animBg="1"/>
      <p:bldP spid="200" grpId="0" bldLvl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8" name="Rectangle 17"/>
          <p:cNvSpPr/>
          <p:nvPr/>
        </p:nvSpPr>
        <p:spPr>
          <a:xfrm>
            <a:off x="-49530" y="-79375"/>
            <a:ext cx="12291695" cy="6995795"/>
          </a:xfrm>
          <a:prstGeom prst="rect">
            <a:avLst/>
          </a:prstGeom>
          <a:solidFill>
            <a:srgbClr val="FFE8E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en-US">
              <a:latin typeface="Arial" panose="020B0604020202020204" pitchFamily="34" charset="0"/>
            </a:endParaRPr>
          </a:p>
        </p:txBody>
      </p:sp>
      <p:sp>
        <p:nvSpPr>
          <p:cNvPr id="268" name="Title 267"/>
          <p:cNvSpPr>
            <a:spLocks noGrp="1"/>
          </p:cNvSpPr>
          <p:nvPr>
            <p:ph type="title"/>
          </p:nvPr>
        </p:nvSpPr>
        <p:spPr>
          <a:xfrm>
            <a:off x="111125" y="-79375"/>
            <a:ext cx="10515600" cy="812165"/>
          </a:xfrm>
        </p:spPr>
        <p:txBody>
          <a:bodyPr>
            <a:normAutofit/>
          </a:bodyPr>
          <a:p>
            <a:pPr algn="l"/>
            <a:r>
              <a:rPr lang="en-US" sz="4000" b="1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Arial Black" panose="020B0A04020102020204" charset="0"/>
                <a:sym typeface="+mn-ea"/>
              </a:rPr>
              <a:t>4. Yêu cầu kỹ thuật</a:t>
            </a:r>
            <a:endParaRPr lang="en-US" sz="4000" b="1"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Arial Black" panose="020B0A04020102020204" charset="0"/>
              <a:sym typeface="+mn-ea"/>
            </a:endParaRPr>
          </a:p>
        </p:txBody>
      </p:sp>
      <p:cxnSp>
        <p:nvCxnSpPr>
          <p:cNvPr id="20" name="Straight Connector 19"/>
          <p:cNvCxnSpPr/>
          <p:nvPr/>
        </p:nvCxnSpPr>
        <p:spPr>
          <a:xfrm>
            <a:off x="-76200" y="680085"/>
            <a:ext cx="12378055" cy="0"/>
          </a:xfrm>
          <a:prstGeom prst="line">
            <a:avLst/>
          </a:prstGeom>
          <a:ln w="38100">
            <a:solidFill>
              <a:srgbClr val="FD471D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256" name="Group 255"/>
          <p:cNvGrpSpPr/>
          <p:nvPr/>
        </p:nvGrpSpPr>
        <p:grpSpPr>
          <a:xfrm>
            <a:off x="3336290" y="979805"/>
            <a:ext cx="6916420" cy="1778000"/>
            <a:chOff x="5254" y="1543"/>
            <a:chExt cx="10892" cy="2800"/>
          </a:xfrm>
        </p:grpSpPr>
        <p:grpSp>
          <p:nvGrpSpPr>
            <p:cNvPr id="255" name="Group 254"/>
            <p:cNvGrpSpPr/>
            <p:nvPr/>
          </p:nvGrpSpPr>
          <p:grpSpPr>
            <a:xfrm>
              <a:off x="5254" y="1543"/>
              <a:ext cx="10892" cy="2801"/>
              <a:chOff x="5254" y="1543"/>
              <a:chExt cx="10892" cy="2801"/>
            </a:xfrm>
          </p:grpSpPr>
          <p:cxnSp>
            <p:nvCxnSpPr>
              <p:cNvPr id="6" name="Straight Connector 5"/>
              <p:cNvCxnSpPr/>
              <p:nvPr/>
            </p:nvCxnSpPr>
            <p:spPr>
              <a:xfrm flipH="1">
                <a:off x="6280" y="2154"/>
                <a:ext cx="2432" cy="0"/>
              </a:xfrm>
              <a:prstGeom prst="line">
                <a:avLst/>
              </a:prstGeom>
              <a:ln w="127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9" name="Straight Connector 8"/>
              <p:cNvCxnSpPr/>
              <p:nvPr/>
            </p:nvCxnSpPr>
            <p:spPr>
              <a:xfrm flipV="1">
                <a:off x="5254" y="2156"/>
                <a:ext cx="1004" cy="2189"/>
              </a:xfrm>
              <a:prstGeom prst="line">
                <a:avLst/>
              </a:prstGeom>
              <a:ln w="127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grpSp>
            <p:nvGrpSpPr>
              <p:cNvPr id="254" name="Group 253"/>
              <p:cNvGrpSpPr/>
              <p:nvPr/>
            </p:nvGrpSpPr>
            <p:grpSpPr>
              <a:xfrm>
                <a:off x="8534" y="1543"/>
                <a:ext cx="7612" cy="1537"/>
                <a:chOff x="8534" y="1543"/>
                <a:chExt cx="7612" cy="1537"/>
              </a:xfrm>
            </p:grpSpPr>
            <p:grpSp>
              <p:nvGrpSpPr>
                <p:cNvPr id="10" name="Group 9"/>
                <p:cNvGrpSpPr/>
                <p:nvPr/>
              </p:nvGrpSpPr>
              <p:grpSpPr>
                <a:xfrm rot="0">
                  <a:off x="9356" y="1599"/>
                  <a:ext cx="6791" cy="1177"/>
                  <a:chOff x="5186896" y="971696"/>
                  <a:chExt cx="4861771" cy="1042416"/>
                </a:xfrm>
                <a:solidFill>
                  <a:srgbClr val="3CA1E6"/>
                </a:solidFill>
              </p:grpSpPr>
              <p:sp>
                <p:nvSpPr>
                  <p:cNvPr id="11" name="Rectangle 10"/>
                  <p:cNvSpPr/>
                  <p:nvPr/>
                </p:nvSpPr>
                <p:spPr>
                  <a:xfrm>
                    <a:off x="5186896" y="971696"/>
                    <a:ext cx="4853897" cy="1042416"/>
                  </a:xfrm>
                  <a:prstGeom prst="rect">
                    <a:avLst/>
                  </a:prstGeom>
                  <a:grpFill/>
                  <a:ln>
                    <a:noFill/>
                  </a:ln>
                  <a:effectLst>
                    <a:outerShdw blurRad="279400" dist="114300" dir="4380000" sx="101000" sy="101000" algn="tl" rotWithShape="0">
                      <a:prstClr val="black">
                        <a:alpha val="40000"/>
                      </a:prstClr>
                    </a:outerShdw>
                  </a:effectLst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en-US" sz="1050">
                      <a:solidFill>
                        <a:schemeClr val="tx1"/>
                      </a:solidFill>
                    </a:endParaRPr>
                  </a:p>
                </p:txBody>
              </p:sp>
              <p:cxnSp>
                <p:nvCxnSpPr>
                  <p:cNvPr id="12" name="Straight Connector 11"/>
                  <p:cNvCxnSpPr/>
                  <p:nvPr/>
                </p:nvCxnSpPr>
                <p:spPr>
                  <a:xfrm>
                    <a:off x="5342055" y="1836769"/>
                    <a:ext cx="4706612" cy="0"/>
                  </a:xfrm>
                  <a:prstGeom prst="line">
                    <a:avLst/>
                  </a:prstGeom>
                  <a:grpFill/>
                  <a:ln w="28575">
                    <a:solidFill>
                      <a:srgbClr val="2882AE"/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13" name="Straight Connector 12"/>
                  <p:cNvCxnSpPr/>
                  <p:nvPr/>
                </p:nvCxnSpPr>
                <p:spPr>
                  <a:xfrm>
                    <a:off x="5342055" y="1088621"/>
                    <a:ext cx="4706612" cy="0"/>
                  </a:xfrm>
                  <a:prstGeom prst="line">
                    <a:avLst/>
                  </a:prstGeom>
                  <a:grpFill/>
                  <a:ln w="28575">
                    <a:solidFill>
                      <a:srgbClr val="2882AE"/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</p:grpSp>
            <p:sp>
              <p:nvSpPr>
                <p:cNvPr id="27" name="TextBox 26"/>
                <p:cNvSpPr txBox="1"/>
                <p:nvPr/>
              </p:nvSpPr>
              <p:spPr>
                <a:xfrm>
                  <a:off x="9839" y="1774"/>
                  <a:ext cx="5790" cy="1307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 algn="ctr" defTabSz="914400">
                    <a:defRPr/>
                  </a:pPr>
                  <a:r>
                    <a:rPr lang="en-US" sz="2400" b="1">
                      <a:latin typeface="Arial" panose="020B0604020202020204" pitchFamily="34" charset="0"/>
                      <a:sym typeface="+mn-ea"/>
                    </a:rPr>
                    <a:t> Ký hiệu sản phẩm</a:t>
                  </a:r>
                  <a:endParaRPr lang="en-US" sz="2400" b="1">
                    <a:solidFill>
                      <a:schemeClr val="tx1"/>
                    </a:solidFill>
                    <a:latin typeface="Arial" panose="020B0604020202020204" pitchFamily="34" charset="0"/>
                    <a:sym typeface="+mn-ea"/>
                  </a:endParaRPr>
                </a:p>
                <a:p>
                  <a:pPr algn="ctr" defTabSz="914400">
                    <a:defRPr/>
                  </a:pPr>
                  <a:endParaRPr lang="en-US" sz="2400" b="1" dirty="0">
                    <a:latin typeface="Calibri" panose="020F0502020204030204"/>
                  </a:endParaRPr>
                </a:p>
              </p:txBody>
            </p:sp>
            <p:sp>
              <p:nvSpPr>
                <p:cNvPr id="28" name="Oval 27"/>
                <p:cNvSpPr/>
                <p:nvPr/>
              </p:nvSpPr>
              <p:spPr>
                <a:xfrm>
                  <a:off x="8534" y="1543"/>
                  <a:ext cx="1255" cy="1255"/>
                </a:xfrm>
                <a:prstGeom prst="ellipse">
                  <a:avLst/>
                </a:prstGeom>
                <a:gradFill flip="none" rotWithShape="1">
                  <a:gsLst>
                    <a:gs pos="0">
                      <a:schemeClr val="bg2">
                        <a:lumMod val="90000"/>
                      </a:schemeClr>
                    </a:gs>
                    <a:gs pos="100000">
                      <a:schemeClr val="bg1">
                        <a:shade val="100000"/>
                        <a:satMod val="115000"/>
                      </a:schemeClr>
                    </a:gs>
                  </a:gsLst>
                  <a:lin ang="13500000" scaled="1"/>
                  <a:tileRect/>
                </a:gradFill>
                <a:ln w="38100">
                  <a:solidFill>
                    <a:srgbClr val="38ABE2"/>
                  </a:solidFill>
                </a:ln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 defTabSz="914400">
                    <a:defRPr/>
                  </a:pPr>
                  <a:endParaRPr lang="en-US" sz="1050">
                    <a:solidFill>
                      <a:prstClr val="white"/>
                    </a:solidFill>
                    <a:latin typeface="Calibri" panose="020F0502020204030204"/>
                  </a:endParaRPr>
                </a:p>
              </p:txBody>
            </p:sp>
            <p:sp>
              <p:nvSpPr>
                <p:cNvPr id="29" name="TextBox 28"/>
                <p:cNvSpPr txBox="1"/>
                <p:nvPr/>
              </p:nvSpPr>
              <p:spPr>
                <a:xfrm>
                  <a:off x="8725" y="1754"/>
                  <a:ext cx="862" cy="822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 algn="ctr" defTabSz="914400">
                    <a:defRPr/>
                  </a:pPr>
                  <a:r>
                    <a:rPr lang="en-US" sz="2800" b="1" dirty="0">
                      <a:solidFill>
                        <a:srgbClr val="0048A9"/>
                      </a:solidFill>
                      <a:latin typeface="Arial Narrow" panose="020B0606020202030204" pitchFamily="34" charset="0"/>
                    </a:rPr>
                    <a:t>1</a:t>
                  </a:r>
                  <a:endParaRPr lang="en-US" sz="2800" b="1" dirty="0">
                    <a:solidFill>
                      <a:srgbClr val="0048A9"/>
                    </a:solidFill>
                    <a:latin typeface="Arial Narrow" panose="020B0606020202030204" pitchFamily="34" charset="0"/>
                  </a:endParaRPr>
                </a:p>
              </p:txBody>
            </p:sp>
          </p:grpSp>
        </p:grpSp>
        <p:sp>
          <p:nvSpPr>
            <p:cNvPr id="55" name="Oval 54"/>
            <p:cNvSpPr/>
            <p:nvPr/>
          </p:nvSpPr>
          <p:spPr>
            <a:xfrm>
              <a:off x="6186" y="2096"/>
              <a:ext cx="136" cy="136"/>
            </a:xfrm>
            <a:prstGeom prst="ellipse">
              <a:avLst/>
            </a:prstGeom>
            <a:solidFill>
              <a:schemeClr val="tx1">
                <a:lumMod val="75000"/>
                <a:lumOff val="25000"/>
              </a:schemeClr>
            </a:solidFill>
          </p:spPr>
          <p:style>
            <a:lnRef idx="2">
              <a:schemeClr val="dk1">
                <a:shade val="50000"/>
              </a:schemeClr>
            </a:lnRef>
            <a:fillRef idx="1">
              <a:schemeClr val="dk1"/>
            </a:fillRef>
            <a:effectRef idx="0">
              <a:schemeClr val="dk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grpSp>
        <p:nvGrpSpPr>
          <p:cNvPr id="258" name="Group 257"/>
          <p:cNvGrpSpPr/>
          <p:nvPr/>
        </p:nvGrpSpPr>
        <p:grpSpPr>
          <a:xfrm>
            <a:off x="4285615" y="3446780"/>
            <a:ext cx="5967730" cy="796290"/>
            <a:chOff x="6749" y="5428"/>
            <a:chExt cx="9398" cy="1254"/>
          </a:xfrm>
        </p:grpSpPr>
        <p:grpSp>
          <p:nvGrpSpPr>
            <p:cNvPr id="249" name="Group 248"/>
            <p:cNvGrpSpPr/>
            <p:nvPr/>
          </p:nvGrpSpPr>
          <p:grpSpPr>
            <a:xfrm rot="0">
              <a:off x="6749" y="5428"/>
              <a:ext cx="9397" cy="1254"/>
              <a:chOff x="6734" y="5398"/>
              <a:chExt cx="9397" cy="1254"/>
            </a:xfrm>
          </p:grpSpPr>
          <p:cxnSp>
            <p:nvCxnSpPr>
              <p:cNvPr id="7" name="Straight Connector 6"/>
              <p:cNvCxnSpPr/>
              <p:nvPr/>
            </p:nvCxnSpPr>
            <p:spPr>
              <a:xfrm flipH="1">
                <a:off x="6734" y="5996"/>
                <a:ext cx="1736" cy="0"/>
              </a:xfrm>
              <a:prstGeom prst="line">
                <a:avLst/>
              </a:prstGeom>
              <a:ln w="127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211" name="Rectangle 210"/>
              <p:cNvSpPr/>
              <p:nvPr/>
            </p:nvSpPr>
            <p:spPr>
              <a:xfrm>
                <a:off x="9328" y="5454"/>
                <a:ext cx="6793" cy="1177"/>
              </a:xfrm>
              <a:prstGeom prst="rect">
                <a:avLst/>
              </a:prstGeom>
              <a:solidFill>
                <a:srgbClr val="E9E065"/>
              </a:solidFill>
              <a:ln>
                <a:noFill/>
              </a:ln>
              <a:effectLst>
                <a:outerShdw blurRad="279400" dist="114300" dir="4380000" sx="101000" sy="101000" algn="tl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p>
                <a:pPr algn="ctr"/>
                <a:endParaRPr lang="en-US" sz="1050">
                  <a:solidFill>
                    <a:schemeClr val="tx1"/>
                  </a:solidFill>
                </a:endParaRPr>
              </a:p>
            </p:txBody>
          </p:sp>
          <p:cxnSp>
            <p:nvCxnSpPr>
              <p:cNvPr id="212" name="Straight Connector 211"/>
              <p:cNvCxnSpPr/>
              <p:nvPr/>
            </p:nvCxnSpPr>
            <p:spPr>
              <a:xfrm>
                <a:off x="9545" y="6431"/>
                <a:ext cx="6587" cy="0"/>
              </a:xfrm>
              <a:prstGeom prst="line">
                <a:avLst/>
              </a:prstGeom>
              <a:solidFill>
                <a:srgbClr val="E9E065"/>
              </a:solidFill>
              <a:ln w="28575">
                <a:solidFill>
                  <a:srgbClr val="C2B51B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214" name="TextBox 26"/>
              <p:cNvSpPr txBox="1"/>
              <p:nvPr/>
            </p:nvSpPr>
            <p:spPr>
              <a:xfrm>
                <a:off x="9749" y="5609"/>
                <a:ext cx="6307" cy="72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p>
                <a:pPr algn="ctr"/>
                <a:r>
                  <a:rPr lang="en-US" sz="2400" b="1">
                    <a:latin typeface="Arial" panose="020B0604020202020204" pitchFamily="34" charset="0"/>
                    <a:sym typeface="+mn-ea"/>
                  </a:rPr>
                  <a:t>Thứ tự các đường lắp ráp</a:t>
                </a:r>
                <a:endParaRPr lang="en-US" sz="2400" b="1" dirty="0">
                  <a:latin typeface="Arial" panose="020B0604020202020204" pitchFamily="34" charset="0"/>
                  <a:sym typeface="+mn-ea"/>
                </a:endParaRPr>
              </a:p>
            </p:txBody>
          </p:sp>
          <p:sp>
            <p:nvSpPr>
              <p:cNvPr id="215" name="Oval 214"/>
              <p:cNvSpPr/>
              <p:nvPr/>
            </p:nvSpPr>
            <p:spPr>
              <a:xfrm>
                <a:off x="8504" y="5398"/>
                <a:ext cx="1255" cy="1255"/>
              </a:xfrm>
              <a:prstGeom prst="ellipse">
                <a:avLst/>
              </a:prstGeom>
              <a:gradFill flip="none" rotWithShape="1">
                <a:gsLst>
                  <a:gs pos="0">
                    <a:schemeClr val="bg2">
                      <a:lumMod val="90000"/>
                    </a:schemeClr>
                  </a:gs>
                  <a:gs pos="100000">
                    <a:schemeClr val="bg1">
                      <a:shade val="100000"/>
                      <a:satMod val="115000"/>
                    </a:schemeClr>
                  </a:gs>
                </a:gsLst>
                <a:lin ang="13500000" scaled="1"/>
                <a:tileRect/>
              </a:gradFill>
              <a:ln w="38100">
                <a:solidFill>
                  <a:srgbClr val="E9E065"/>
                </a:solidFill>
              </a:ln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p>
                <a:pPr algn="ctr" defTabSz="914400">
                  <a:defRPr/>
                </a:pPr>
                <a:endParaRPr lang="en-US" sz="1050">
                  <a:solidFill>
                    <a:prstClr val="white"/>
                  </a:solidFill>
                  <a:latin typeface="Calibri" panose="020F0502020204030204"/>
                </a:endParaRPr>
              </a:p>
            </p:txBody>
          </p:sp>
          <p:sp>
            <p:nvSpPr>
              <p:cNvPr id="216" name="TextBox 28"/>
              <p:cNvSpPr txBox="1"/>
              <p:nvPr/>
            </p:nvSpPr>
            <p:spPr>
              <a:xfrm>
                <a:off x="8695" y="5609"/>
                <a:ext cx="862" cy="82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p>
                <a:pPr algn="ctr" defTabSz="914400">
                  <a:defRPr/>
                </a:pPr>
                <a:r>
                  <a:rPr lang="en-US" sz="2800" b="1" dirty="0">
                    <a:solidFill>
                      <a:srgbClr val="C2B51B"/>
                    </a:solidFill>
                    <a:latin typeface="Arial Narrow" panose="020B0606020202030204" pitchFamily="34" charset="0"/>
                  </a:rPr>
                  <a:t>3</a:t>
                </a:r>
                <a:endParaRPr lang="en-US" sz="2800" b="1" dirty="0">
                  <a:solidFill>
                    <a:srgbClr val="C2B51B"/>
                  </a:solidFill>
                  <a:latin typeface="Arial Narrow" panose="020B0606020202030204" pitchFamily="34" charset="0"/>
                </a:endParaRPr>
              </a:p>
            </p:txBody>
          </p:sp>
        </p:grpSp>
        <p:cxnSp>
          <p:nvCxnSpPr>
            <p:cNvPr id="213" name="Straight Connector 212"/>
            <p:cNvCxnSpPr/>
            <p:nvPr/>
          </p:nvCxnSpPr>
          <p:spPr>
            <a:xfrm>
              <a:off x="9561" y="5648"/>
              <a:ext cx="6587" cy="0"/>
            </a:xfrm>
            <a:prstGeom prst="line">
              <a:avLst/>
            </a:prstGeom>
            <a:solidFill>
              <a:srgbClr val="E9E065"/>
            </a:solidFill>
            <a:ln w="28575">
              <a:solidFill>
                <a:srgbClr val="C2B51B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250" name="Group 249"/>
          <p:cNvGrpSpPr/>
          <p:nvPr/>
        </p:nvGrpSpPr>
        <p:grpSpPr>
          <a:xfrm>
            <a:off x="4205605" y="4293235"/>
            <a:ext cx="6044565" cy="1043940"/>
            <a:chOff x="6623" y="6761"/>
            <a:chExt cx="9519" cy="1644"/>
          </a:xfrm>
        </p:grpSpPr>
        <p:cxnSp>
          <p:nvCxnSpPr>
            <p:cNvPr id="191" name="Straight Connector 190"/>
            <p:cNvCxnSpPr/>
            <p:nvPr/>
          </p:nvCxnSpPr>
          <p:spPr>
            <a:xfrm flipH="1" flipV="1">
              <a:off x="7399" y="7793"/>
              <a:ext cx="1254" cy="0"/>
            </a:xfrm>
            <a:prstGeom prst="line">
              <a:avLst/>
            </a:prstGeom>
            <a:ln w="127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2" name="Straight Connector 191"/>
            <p:cNvCxnSpPr/>
            <p:nvPr/>
          </p:nvCxnSpPr>
          <p:spPr>
            <a:xfrm>
              <a:off x="6623" y="6761"/>
              <a:ext cx="742" cy="1032"/>
            </a:xfrm>
            <a:prstGeom prst="line">
              <a:avLst/>
            </a:prstGeom>
            <a:ln w="127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01" name="Oval 200"/>
            <p:cNvSpPr/>
            <p:nvPr/>
          </p:nvSpPr>
          <p:spPr>
            <a:xfrm flipV="1">
              <a:off x="7292" y="7722"/>
              <a:ext cx="136" cy="136"/>
            </a:xfrm>
            <a:prstGeom prst="ellipse">
              <a:avLst/>
            </a:prstGeom>
            <a:solidFill>
              <a:schemeClr val="tx1">
                <a:lumMod val="75000"/>
                <a:lumOff val="25000"/>
              </a:schemeClr>
            </a:solidFill>
          </p:spPr>
          <p:style>
            <a:lnRef idx="2">
              <a:schemeClr val="dk1">
                <a:shade val="50000"/>
              </a:schemeClr>
            </a:lnRef>
            <a:fillRef idx="1">
              <a:schemeClr val="dk1"/>
            </a:fillRef>
            <a:effectRef idx="0">
              <a:schemeClr val="dk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18" name="Rectangle 217"/>
            <p:cNvSpPr/>
            <p:nvPr/>
          </p:nvSpPr>
          <p:spPr>
            <a:xfrm>
              <a:off x="9338" y="7189"/>
              <a:ext cx="6793" cy="1177"/>
            </a:xfrm>
            <a:prstGeom prst="rect">
              <a:avLst/>
            </a:prstGeom>
            <a:solidFill>
              <a:srgbClr val="FB9CCF"/>
            </a:solidFill>
            <a:ln>
              <a:noFill/>
            </a:ln>
            <a:effectLst>
              <a:outerShdw blurRad="279400" dist="114300" dir="4380000" sx="101000" sy="101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p>
              <a:pPr algn="ctr"/>
              <a:endParaRPr lang="en-US" sz="1050">
                <a:solidFill>
                  <a:schemeClr val="tx1"/>
                </a:solidFill>
              </a:endParaRPr>
            </a:p>
          </p:txBody>
        </p:sp>
        <p:cxnSp>
          <p:nvCxnSpPr>
            <p:cNvPr id="219" name="Straight Connector 218"/>
            <p:cNvCxnSpPr/>
            <p:nvPr/>
          </p:nvCxnSpPr>
          <p:spPr>
            <a:xfrm>
              <a:off x="9555" y="8186"/>
              <a:ext cx="6587" cy="0"/>
            </a:xfrm>
            <a:prstGeom prst="line">
              <a:avLst/>
            </a:prstGeom>
            <a:solidFill>
              <a:srgbClr val="FB9CCF"/>
            </a:solidFill>
            <a:ln w="28575">
              <a:solidFill>
                <a:srgbClr val="F735A3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0" name="Straight Connector 219"/>
            <p:cNvCxnSpPr/>
            <p:nvPr/>
          </p:nvCxnSpPr>
          <p:spPr>
            <a:xfrm>
              <a:off x="9555" y="7341"/>
              <a:ext cx="6587" cy="0"/>
            </a:xfrm>
            <a:prstGeom prst="line">
              <a:avLst/>
            </a:prstGeom>
            <a:solidFill>
              <a:srgbClr val="FB9CCF"/>
            </a:solidFill>
            <a:ln w="28575">
              <a:solidFill>
                <a:srgbClr val="F735A3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21" name="TextBox 26"/>
            <p:cNvSpPr txBox="1"/>
            <p:nvPr/>
          </p:nvSpPr>
          <p:spPr>
            <a:xfrm>
              <a:off x="9759" y="7427"/>
              <a:ext cx="6307" cy="72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p>
              <a:pPr algn="ctr"/>
              <a:r>
                <a:rPr lang="en-US" sz="2400" b="1">
                  <a:latin typeface="Arial" panose="020B0604020202020204" pitchFamily="34" charset="0"/>
                  <a:sym typeface="+mn-ea"/>
                </a:rPr>
                <a:t> Dấu bấm</a:t>
              </a:r>
              <a:endParaRPr lang="en-US" sz="2400" b="1" dirty="0">
                <a:latin typeface="Arial" panose="020B0604020202020204" pitchFamily="34" charset="0"/>
                <a:sym typeface="+mn-ea"/>
              </a:endParaRPr>
            </a:p>
          </p:txBody>
        </p:sp>
        <p:sp>
          <p:nvSpPr>
            <p:cNvPr id="222" name="Oval 221"/>
            <p:cNvSpPr/>
            <p:nvPr/>
          </p:nvSpPr>
          <p:spPr>
            <a:xfrm>
              <a:off x="8514" y="7150"/>
              <a:ext cx="1255" cy="1255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90000"/>
                  </a:schemeClr>
                </a:gs>
                <a:gs pos="100000">
                  <a:schemeClr val="bg1">
                    <a:shade val="100000"/>
                    <a:satMod val="115000"/>
                  </a:schemeClr>
                </a:gs>
              </a:gsLst>
              <a:lin ang="13500000" scaled="1"/>
              <a:tileRect/>
            </a:gradFill>
            <a:ln w="38100">
              <a:solidFill>
                <a:srgbClr val="FB9CCF"/>
              </a:solidFill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p>
              <a:pPr algn="ctr" defTabSz="914400">
                <a:defRPr/>
              </a:pPr>
              <a:endParaRPr lang="en-US" sz="1050">
                <a:solidFill>
                  <a:prstClr val="white"/>
                </a:solidFill>
                <a:latin typeface="Calibri" panose="020F0502020204030204"/>
              </a:endParaRPr>
            </a:p>
          </p:txBody>
        </p:sp>
        <p:sp>
          <p:nvSpPr>
            <p:cNvPr id="223" name="TextBox 28"/>
            <p:cNvSpPr txBox="1"/>
            <p:nvPr/>
          </p:nvSpPr>
          <p:spPr>
            <a:xfrm>
              <a:off x="8705" y="7367"/>
              <a:ext cx="862" cy="82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p>
              <a:pPr algn="ctr" defTabSz="914400">
                <a:defRPr/>
              </a:pPr>
              <a:r>
                <a:rPr lang="en-US" sz="2800" b="1" dirty="0">
                  <a:solidFill>
                    <a:srgbClr val="F735A3"/>
                  </a:solidFill>
                  <a:latin typeface="Arial Narrow" panose="020B0606020202030204" pitchFamily="34" charset="0"/>
                </a:rPr>
                <a:t>4</a:t>
              </a:r>
              <a:endParaRPr lang="en-US" sz="2800" b="1" dirty="0">
                <a:solidFill>
                  <a:srgbClr val="F735A3"/>
                </a:solidFill>
                <a:latin typeface="Arial Narrow" panose="020B0606020202030204" pitchFamily="34" charset="0"/>
              </a:endParaRPr>
            </a:p>
          </p:txBody>
        </p:sp>
      </p:grpSp>
      <p:grpSp>
        <p:nvGrpSpPr>
          <p:cNvPr id="251" name="Group 250"/>
          <p:cNvGrpSpPr/>
          <p:nvPr/>
        </p:nvGrpSpPr>
        <p:grpSpPr>
          <a:xfrm>
            <a:off x="3358515" y="4801870"/>
            <a:ext cx="6906895" cy="1779270"/>
            <a:chOff x="5289" y="7562"/>
            <a:chExt cx="10877" cy="2802"/>
          </a:xfrm>
        </p:grpSpPr>
        <p:cxnSp>
          <p:nvCxnSpPr>
            <p:cNvPr id="171" name="Straight Connector 170"/>
            <p:cNvCxnSpPr/>
            <p:nvPr/>
          </p:nvCxnSpPr>
          <p:spPr>
            <a:xfrm flipH="1" flipV="1">
              <a:off x="6315" y="9753"/>
              <a:ext cx="2432" cy="0"/>
            </a:xfrm>
            <a:prstGeom prst="line">
              <a:avLst/>
            </a:prstGeom>
            <a:ln w="127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2" name="Straight Connector 171"/>
            <p:cNvCxnSpPr/>
            <p:nvPr/>
          </p:nvCxnSpPr>
          <p:spPr>
            <a:xfrm>
              <a:off x="5289" y="7562"/>
              <a:ext cx="1004" cy="2189"/>
            </a:xfrm>
            <a:prstGeom prst="line">
              <a:avLst/>
            </a:prstGeom>
            <a:ln w="127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80" name="Oval 179"/>
            <p:cNvSpPr/>
            <p:nvPr/>
          </p:nvSpPr>
          <p:spPr>
            <a:xfrm flipV="1">
              <a:off x="6221" y="9676"/>
              <a:ext cx="136" cy="136"/>
            </a:xfrm>
            <a:prstGeom prst="ellipse">
              <a:avLst/>
            </a:prstGeom>
            <a:solidFill>
              <a:schemeClr val="tx1">
                <a:lumMod val="75000"/>
                <a:lumOff val="25000"/>
              </a:schemeClr>
            </a:solidFill>
          </p:spPr>
          <p:style>
            <a:lnRef idx="2">
              <a:schemeClr val="dk1">
                <a:shade val="50000"/>
              </a:schemeClr>
            </a:lnRef>
            <a:fillRef idx="1">
              <a:schemeClr val="dk1"/>
            </a:fillRef>
            <a:effectRef idx="0">
              <a:schemeClr val="dk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grpSp>
          <p:nvGrpSpPr>
            <p:cNvPr id="224" name="Group 223"/>
            <p:cNvGrpSpPr/>
            <p:nvPr/>
          </p:nvGrpSpPr>
          <p:grpSpPr>
            <a:xfrm rot="0">
              <a:off x="9362" y="9150"/>
              <a:ext cx="6804" cy="1177"/>
              <a:chOff x="5186896" y="971696"/>
              <a:chExt cx="4861771" cy="1042416"/>
            </a:xfrm>
            <a:solidFill>
              <a:srgbClr val="EFA75A"/>
            </a:solidFill>
          </p:grpSpPr>
          <p:sp>
            <p:nvSpPr>
              <p:cNvPr id="225" name="Rectangle 224"/>
              <p:cNvSpPr/>
              <p:nvPr/>
            </p:nvSpPr>
            <p:spPr>
              <a:xfrm>
                <a:off x="5186896" y="971696"/>
                <a:ext cx="4853897" cy="1042416"/>
              </a:xfrm>
              <a:prstGeom prst="rect">
                <a:avLst/>
              </a:prstGeom>
              <a:grpFill/>
              <a:ln>
                <a:noFill/>
              </a:ln>
              <a:effectLst>
                <a:outerShdw blurRad="279400" dist="114300" dir="4380000" sx="101000" sy="101000" algn="tl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p>
                <a:pPr algn="ctr"/>
                <a:endParaRPr lang="en-US" sz="1050">
                  <a:solidFill>
                    <a:schemeClr val="tx1"/>
                  </a:solidFill>
                </a:endParaRPr>
              </a:p>
            </p:txBody>
          </p:sp>
          <p:cxnSp>
            <p:nvCxnSpPr>
              <p:cNvPr id="226" name="Straight Connector 225"/>
              <p:cNvCxnSpPr/>
              <p:nvPr/>
            </p:nvCxnSpPr>
            <p:spPr>
              <a:xfrm>
                <a:off x="5342055" y="1854482"/>
                <a:ext cx="4706612" cy="0"/>
              </a:xfrm>
              <a:prstGeom prst="line">
                <a:avLst/>
              </a:prstGeom>
              <a:grpFill/>
              <a:ln w="28575">
                <a:solidFill>
                  <a:srgbClr val="D97615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27" name="Straight Connector 226"/>
              <p:cNvCxnSpPr/>
              <p:nvPr/>
            </p:nvCxnSpPr>
            <p:spPr>
              <a:xfrm>
                <a:off x="5342055" y="1088621"/>
                <a:ext cx="4706612" cy="0"/>
              </a:xfrm>
              <a:prstGeom prst="line">
                <a:avLst/>
              </a:prstGeom>
              <a:grpFill/>
              <a:ln w="28575">
                <a:solidFill>
                  <a:srgbClr val="D97615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sp>
          <p:nvSpPr>
            <p:cNvPr id="228" name="TextBox 26"/>
            <p:cNvSpPr txBox="1"/>
            <p:nvPr/>
          </p:nvSpPr>
          <p:spPr>
            <a:xfrm>
              <a:off x="9724" y="9299"/>
              <a:ext cx="6307" cy="72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p>
              <a:pPr algn="ctr"/>
              <a:r>
                <a:rPr lang="en-US" sz="2400" b="1">
                  <a:latin typeface="Arial" panose="020B0604020202020204" pitchFamily="34" charset="0"/>
                  <a:sym typeface="+mn-ea"/>
                </a:rPr>
                <a:t>Ký hiệu canh sợi</a:t>
              </a:r>
              <a:endParaRPr lang="en-US" sz="2400" b="1" dirty="0">
                <a:latin typeface="Arial" panose="020B0604020202020204" pitchFamily="34" charset="0"/>
                <a:sym typeface="+mn-ea"/>
              </a:endParaRPr>
            </a:p>
          </p:txBody>
        </p:sp>
        <p:sp>
          <p:nvSpPr>
            <p:cNvPr id="229" name="Oval 228"/>
            <p:cNvSpPr/>
            <p:nvPr/>
          </p:nvSpPr>
          <p:spPr>
            <a:xfrm>
              <a:off x="8538" y="9110"/>
              <a:ext cx="1255" cy="1255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90000"/>
                  </a:schemeClr>
                </a:gs>
                <a:gs pos="100000">
                  <a:schemeClr val="bg1">
                    <a:shade val="100000"/>
                    <a:satMod val="115000"/>
                  </a:schemeClr>
                </a:gs>
              </a:gsLst>
              <a:lin ang="13500000" scaled="1"/>
              <a:tileRect/>
            </a:gradFill>
            <a:ln w="38100">
              <a:solidFill>
                <a:srgbClr val="EFA75A"/>
              </a:solidFill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p>
              <a:pPr algn="ctr" defTabSz="914400">
                <a:defRPr/>
              </a:pPr>
              <a:endParaRPr lang="en-US" sz="1050">
                <a:solidFill>
                  <a:prstClr val="white"/>
                </a:solidFill>
                <a:latin typeface="Calibri" panose="020F0502020204030204"/>
              </a:endParaRPr>
            </a:p>
          </p:txBody>
        </p:sp>
        <p:sp>
          <p:nvSpPr>
            <p:cNvPr id="230" name="TextBox 28"/>
            <p:cNvSpPr txBox="1"/>
            <p:nvPr/>
          </p:nvSpPr>
          <p:spPr>
            <a:xfrm>
              <a:off x="8729" y="9327"/>
              <a:ext cx="862" cy="82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p>
              <a:pPr algn="ctr" defTabSz="914400">
                <a:defRPr/>
              </a:pPr>
              <a:r>
                <a:rPr lang="en-US" sz="2800" b="1" dirty="0">
                  <a:solidFill>
                    <a:srgbClr val="D97615"/>
                  </a:solidFill>
                  <a:latin typeface="Arial Narrow" panose="020B0606020202030204" pitchFamily="34" charset="0"/>
                </a:rPr>
                <a:t>5</a:t>
              </a:r>
              <a:endParaRPr lang="en-US" sz="2800" b="1" dirty="0">
                <a:solidFill>
                  <a:srgbClr val="D97615"/>
                </a:solidFill>
                <a:latin typeface="Arial Narrow" panose="020B0606020202030204" pitchFamily="34" charset="0"/>
              </a:endParaRPr>
            </a:p>
          </p:txBody>
        </p:sp>
      </p:grpSp>
      <p:grpSp>
        <p:nvGrpSpPr>
          <p:cNvPr id="246" name="Group 245"/>
          <p:cNvGrpSpPr/>
          <p:nvPr/>
        </p:nvGrpSpPr>
        <p:grpSpPr>
          <a:xfrm>
            <a:off x="1513840" y="2451100"/>
            <a:ext cx="2738755" cy="2738755"/>
            <a:chOff x="2384" y="3860"/>
            <a:chExt cx="4313" cy="4313"/>
          </a:xfrm>
        </p:grpSpPr>
        <p:grpSp>
          <p:nvGrpSpPr>
            <p:cNvPr id="59" name="Group 58"/>
            <p:cNvGrpSpPr/>
            <p:nvPr/>
          </p:nvGrpSpPr>
          <p:grpSpPr>
            <a:xfrm>
              <a:off x="2384" y="3860"/>
              <a:ext cx="4313" cy="4313"/>
              <a:chOff x="435332" y="2805410"/>
              <a:chExt cx="1837277" cy="1837277"/>
            </a:xfrm>
          </p:grpSpPr>
          <p:sp>
            <p:nvSpPr>
              <p:cNvPr id="15" name="Oval 14"/>
              <p:cNvSpPr/>
              <p:nvPr/>
            </p:nvSpPr>
            <p:spPr>
              <a:xfrm>
                <a:off x="476861" y="2847868"/>
                <a:ext cx="1751642" cy="1751642"/>
              </a:xfrm>
              <a:prstGeom prst="ellipse">
                <a:avLst/>
              </a:prstGeom>
              <a:solidFill>
                <a:schemeClr val="bg1"/>
              </a:solidFill>
              <a:ln w="38100">
                <a:solidFill>
                  <a:srgbClr val="584D55"/>
                </a:solidFill>
              </a:ln>
              <a:effectLst>
                <a:innerShdw blurRad="279400">
                  <a:prstClr val="black"/>
                </a:inn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/>
              </a:p>
            </p:txBody>
          </p:sp>
          <p:sp>
            <p:nvSpPr>
              <p:cNvPr id="16" name="Oval 15"/>
              <p:cNvSpPr/>
              <p:nvPr/>
            </p:nvSpPr>
            <p:spPr>
              <a:xfrm>
                <a:off x="435332" y="2805410"/>
                <a:ext cx="1837277" cy="1837277"/>
              </a:xfrm>
              <a:prstGeom prst="ellipse">
                <a:avLst/>
              </a:prstGeom>
              <a:noFill/>
              <a:ln w="88900">
                <a:solidFill>
                  <a:srgbClr val="AA7DA2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  <p:sp>
          <p:nvSpPr>
            <p:cNvPr id="19" name="TextBox 18"/>
            <p:cNvSpPr txBox="1"/>
            <p:nvPr/>
          </p:nvSpPr>
          <p:spPr>
            <a:xfrm>
              <a:off x="2417" y="4456"/>
              <a:ext cx="4199" cy="276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3600" b="1">
                  <a:latin typeface="Arial" panose="020B0604020202020204" pitchFamily="34" charset="0"/>
                  <a:sym typeface="+mn-ea"/>
                </a:rPr>
                <a:t>Rập</a:t>
              </a:r>
              <a:endParaRPr lang="en-US" sz="3600" b="1">
                <a:latin typeface="Arial" panose="020B0604020202020204" pitchFamily="34" charset="0"/>
                <a:sym typeface="+mn-ea"/>
              </a:endParaRPr>
            </a:p>
            <a:p>
              <a:pPr algn="ctr"/>
              <a:r>
                <a:rPr lang="en-US" sz="3600" b="1">
                  <a:latin typeface="Arial" panose="020B0604020202020204" pitchFamily="34" charset="0"/>
                  <a:sym typeface="+mn-ea"/>
                </a:rPr>
                <a:t> áo đầm</a:t>
              </a:r>
              <a:endParaRPr lang="en-US" sz="3600" b="1">
                <a:latin typeface="Arial" panose="020B0604020202020204" pitchFamily="34" charset="0"/>
                <a:sym typeface="+mn-ea"/>
              </a:endParaRPr>
            </a:p>
            <a:p>
              <a:pPr algn="ctr"/>
              <a:r>
                <a:rPr lang="en-US" sz="3600" b="1">
                  <a:latin typeface="Arial" panose="020B0604020202020204" pitchFamily="34" charset="0"/>
                  <a:sym typeface="+mn-ea"/>
                </a:rPr>
                <a:t>biến kiểu</a:t>
              </a:r>
              <a:r>
                <a:rPr lang="en-US" sz="2400" b="1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Microsoft JhengHei Light" panose="020B0304030504040204" pitchFamily="34" charset="-120"/>
                  <a:ea typeface="Microsoft JhengHei Light" panose="020B0304030504040204" pitchFamily="34" charset="-120"/>
                </a:rPr>
                <a:t> </a:t>
              </a:r>
              <a:endParaRPr lang="en-US" sz="24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Microsoft JhengHei Light" panose="020B0304030504040204" pitchFamily="34" charset="-120"/>
                <a:ea typeface="Microsoft JhengHei Light" panose="020B0304030504040204" pitchFamily="34" charset="-120"/>
              </a:endParaRPr>
            </a:p>
          </p:txBody>
        </p:sp>
      </p:grpSp>
      <p:grpSp>
        <p:nvGrpSpPr>
          <p:cNvPr id="257" name="Group 256"/>
          <p:cNvGrpSpPr/>
          <p:nvPr/>
        </p:nvGrpSpPr>
        <p:grpSpPr>
          <a:xfrm>
            <a:off x="4184015" y="2258695"/>
            <a:ext cx="6069330" cy="1030605"/>
            <a:chOff x="6589" y="3557"/>
            <a:chExt cx="9558" cy="1623"/>
          </a:xfrm>
        </p:grpSpPr>
        <p:cxnSp>
          <p:nvCxnSpPr>
            <p:cNvPr id="8" name="Straight Connector 7"/>
            <p:cNvCxnSpPr/>
            <p:nvPr/>
          </p:nvCxnSpPr>
          <p:spPr>
            <a:xfrm flipH="1">
              <a:off x="7364" y="4114"/>
              <a:ext cx="1254" cy="0"/>
            </a:xfrm>
            <a:prstGeom prst="line">
              <a:avLst/>
            </a:prstGeom>
            <a:ln w="127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" name="Straight Connector 13"/>
            <p:cNvCxnSpPr/>
            <p:nvPr/>
          </p:nvCxnSpPr>
          <p:spPr>
            <a:xfrm flipV="1">
              <a:off x="6589" y="4148"/>
              <a:ext cx="742" cy="1032"/>
            </a:xfrm>
            <a:prstGeom prst="line">
              <a:avLst/>
            </a:prstGeom>
            <a:ln w="127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56" name="Oval 55"/>
            <p:cNvSpPr/>
            <p:nvPr/>
          </p:nvSpPr>
          <p:spPr>
            <a:xfrm>
              <a:off x="7258" y="4083"/>
              <a:ext cx="136" cy="136"/>
            </a:xfrm>
            <a:prstGeom prst="ellipse">
              <a:avLst/>
            </a:prstGeom>
            <a:solidFill>
              <a:schemeClr val="tx1">
                <a:lumMod val="75000"/>
                <a:lumOff val="25000"/>
              </a:schemeClr>
            </a:solidFill>
          </p:spPr>
          <p:style>
            <a:lnRef idx="2">
              <a:schemeClr val="dk1">
                <a:shade val="50000"/>
              </a:schemeClr>
            </a:lnRef>
            <a:fillRef idx="1">
              <a:schemeClr val="dk1"/>
            </a:fillRef>
            <a:effectRef idx="0">
              <a:schemeClr val="dk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04" name="Rectangle 203"/>
            <p:cNvSpPr/>
            <p:nvPr/>
          </p:nvSpPr>
          <p:spPr>
            <a:xfrm>
              <a:off x="9304" y="3557"/>
              <a:ext cx="6804" cy="1177"/>
            </a:xfrm>
            <a:prstGeom prst="rect">
              <a:avLst/>
            </a:prstGeom>
            <a:solidFill>
              <a:srgbClr val="90EC99"/>
            </a:solidFill>
            <a:ln>
              <a:noFill/>
            </a:ln>
            <a:effectLst>
              <a:outerShdw blurRad="279400" dist="114300" dir="4380000" sx="101000" sy="101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p>
              <a:pPr algn="ctr"/>
              <a:endParaRPr lang="en-US" sz="1050">
                <a:solidFill>
                  <a:schemeClr val="tx1"/>
                </a:solidFill>
              </a:endParaRPr>
            </a:p>
          </p:txBody>
        </p:sp>
        <p:cxnSp>
          <p:nvCxnSpPr>
            <p:cNvPr id="205" name="Straight Connector 204"/>
            <p:cNvCxnSpPr/>
            <p:nvPr/>
          </p:nvCxnSpPr>
          <p:spPr>
            <a:xfrm>
              <a:off x="9549" y="4572"/>
              <a:ext cx="6598" cy="0"/>
            </a:xfrm>
            <a:prstGeom prst="line">
              <a:avLst/>
            </a:prstGeom>
            <a:ln w="28575">
              <a:solidFill>
                <a:srgbClr val="22D033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07" name="TextBox 26"/>
            <p:cNvSpPr txBox="1"/>
            <p:nvPr/>
          </p:nvSpPr>
          <p:spPr>
            <a:xfrm>
              <a:off x="9811" y="3795"/>
              <a:ext cx="5790" cy="72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p>
              <a:pPr algn="ctr"/>
              <a:r>
                <a:rPr lang="en-US" sz="2400" b="1">
                  <a:latin typeface="Arial" panose="020B0604020202020204" pitchFamily="34" charset="0"/>
                  <a:sym typeface="+mn-ea"/>
                </a:rPr>
                <a:t>Số lượng chi tiết</a:t>
              </a:r>
              <a:endParaRPr lang="en-US" sz="2400" b="1" dirty="0">
                <a:latin typeface="Calibri" panose="020F0502020204030204"/>
              </a:endParaRPr>
            </a:p>
          </p:txBody>
        </p:sp>
        <p:cxnSp>
          <p:nvCxnSpPr>
            <p:cNvPr id="206" name="Straight Connector 205"/>
            <p:cNvCxnSpPr/>
            <p:nvPr/>
          </p:nvCxnSpPr>
          <p:spPr>
            <a:xfrm>
              <a:off x="9548" y="3738"/>
              <a:ext cx="6598" cy="0"/>
            </a:xfrm>
            <a:prstGeom prst="line">
              <a:avLst/>
            </a:prstGeom>
            <a:ln w="28575">
              <a:solidFill>
                <a:srgbClr val="22D033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08" name="Oval 207"/>
            <p:cNvSpPr/>
            <p:nvPr/>
          </p:nvSpPr>
          <p:spPr>
            <a:xfrm>
              <a:off x="8528" y="3579"/>
              <a:ext cx="1255" cy="1255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90000"/>
                  </a:schemeClr>
                </a:gs>
                <a:gs pos="100000">
                  <a:schemeClr val="bg1">
                    <a:shade val="100000"/>
                    <a:satMod val="115000"/>
                  </a:schemeClr>
                </a:gs>
              </a:gsLst>
              <a:lin ang="13500000" scaled="1"/>
              <a:tileRect/>
            </a:gradFill>
            <a:ln w="38100">
              <a:solidFill>
                <a:srgbClr val="90EC99"/>
              </a:solidFill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p>
              <a:pPr algn="ctr" defTabSz="914400">
                <a:defRPr/>
              </a:pPr>
              <a:endParaRPr lang="en-US" sz="1050">
                <a:solidFill>
                  <a:prstClr val="white"/>
                </a:solidFill>
                <a:latin typeface="Calibri" panose="020F0502020204030204"/>
              </a:endParaRPr>
            </a:p>
          </p:txBody>
        </p:sp>
        <p:sp>
          <p:nvSpPr>
            <p:cNvPr id="209" name="TextBox 28"/>
            <p:cNvSpPr txBox="1"/>
            <p:nvPr/>
          </p:nvSpPr>
          <p:spPr>
            <a:xfrm>
              <a:off x="8701" y="3795"/>
              <a:ext cx="862" cy="82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p>
              <a:pPr algn="ctr" defTabSz="914400">
                <a:defRPr/>
              </a:pPr>
              <a:r>
                <a:rPr lang="en-US" sz="2800" b="1" dirty="0">
                  <a:solidFill>
                    <a:srgbClr val="22D033"/>
                  </a:solidFill>
                  <a:latin typeface="Arial Narrow" panose="020B0606020202030204" pitchFamily="34" charset="0"/>
                </a:rPr>
                <a:t>2</a:t>
              </a:r>
              <a:endParaRPr lang="en-US" sz="2800" b="1" dirty="0">
                <a:solidFill>
                  <a:srgbClr val="22D033"/>
                </a:solidFill>
                <a:latin typeface="Arial Narrow" panose="020B0606020202030204" pitchFamily="34" charset="0"/>
              </a:endParaRPr>
            </a:p>
          </p:txBody>
        </p:sp>
      </p:grp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250"/>
    </mc:Choice>
    <mc:Fallback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2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2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2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2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2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2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2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3" name="Rectangle 22"/>
          <p:cNvSpPr/>
          <p:nvPr/>
        </p:nvSpPr>
        <p:spPr>
          <a:xfrm>
            <a:off x="-49530" y="-79375"/>
            <a:ext cx="12291695" cy="6995795"/>
          </a:xfrm>
          <a:prstGeom prst="rect">
            <a:avLst/>
          </a:prstGeom>
          <a:solidFill>
            <a:srgbClr val="FFE8E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en-US">
              <a:latin typeface="Arial" panose="020B0604020202020204" pitchFamily="34" charset="0"/>
            </a:endParaRPr>
          </a:p>
        </p:txBody>
      </p:sp>
      <p:sp>
        <p:nvSpPr>
          <p:cNvPr id="6" name="Title 5"/>
          <p:cNvSpPr>
            <a:spLocks noGrp="1"/>
          </p:cNvSpPr>
          <p:nvPr>
            <p:ph type="title"/>
          </p:nvPr>
        </p:nvSpPr>
        <p:spPr>
          <a:xfrm>
            <a:off x="-49530" y="-225425"/>
            <a:ext cx="11760835" cy="1143000"/>
          </a:xfrm>
          <a:ln>
            <a:noFill/>
          </a:ln>
        </p:spPr>
        <p:txBody>
          <a:bodyPr>
            <a:normAutofit fontScale="90000"/>
          </a:bodyPr>
          <a:p>
            <a:r>
              <a:rPr lang="en-US" sz="4000" b="1">
                <a:latin typeface="Arial" panose="020B0604020202020204" pitchFamily="34" charset="0"/>
              </a:rPr>
              <a:t>5. Nguyên nhân sai hỏng và biện pháp phòng ngừa</a:t>
            </a:r>
            <a:endParaRPr lang="en-US" sz="4000" b="1">
              <a:latin typeface="Arial" panose="020B0604020202020204" pitchFamily="34" charset="0"/>
            </a:endParaRPr>
          </a:p>
        </p:txBody>
      </p:sp>
      <p:cxnSp>
        <p:nvCxnSpPr>
          <p:cNvPr id="20" name="Straight Connector 19"/>
          <p:cNvCxnSpPr/>
          <p:nvPr/>
        </p:nvCxnSpPr>
        <p:spPr>
          <a:xfrm>
            <a:off x="-76200" y="680085"/>
            <a:ext cx="12378055" cy="0"/>
          </a:xfrm>
          <a:prstGeom prst="line">
            <a:avLst/>
          </a:prstGeom>
          <a:ln w="38100">
            <a:solidFill>
              <a:srgbClr val="FD471D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" name="Rectangle 3"/>
          <p:cNvSpPr/>
          <p:nvPr/>
        </p:nvSpPr>
        <p:spPr>
          <a:xfrm>
            <a:off x="738505" y="1203325"/>
            <a:ext cx="3621405" cy="951865"/>
          </a:xfrm>
          <a:prstGeom prst="rect">
            <a:avLst/>
          </a:prstGeom>
          <a:solidFill>
            <a:srgbClr val="FEC39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indent="0" algn="ctr">
              <a:buNone/>
            </a:pPr>
            <a:r>
              <a:rPr sz="2800" b="1">
                <a:solidFill>
                  <a:schemeClr val="tx1"/>
                </a:solidFill>
                <a:latin typeface="Arial" panose="020B0604020202020204" pitchFamily="34" charset="0"/>
                <a:cs typeface="Times New Roman" panose="02020603050405020304" charset="0"/>
                <a:sym typeface="+mn-ea"/>
              </a:rPr>
              <a:t>Hiện tượng</a:t>
            </a:r>
            <a:endParaRPr lang="en-US" sz="2800" b="1">
              <a:solidFill>
                <a:schemeClr val="tx1"/>
              </a:solidFill>
              <a:latin typeface="Arial" panose="020B0604020202020204" pitchFamily="34" charset="0"/>
              <a:cs typeface="Times New Roman" panose="02020603050405020304" charset="0"/>
              <a:sym typeface="+mn-ea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4352925" y="1208405"/>
            <a:ext cx="3621405" cy="951865"/>
          </a:xfrm>
          <a:prstGeom prst="rect">
            <a:avLst/>
          </a:prstGeom>
          <a:solidFill>
            <a:srgbClr val="FFD6B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indent="0" algn="ctr">
              <a:buNone/>
            </a:pPr>
            <a:r>
              <a:rPr sz="2800" b="1">
                <a:solidFill>
                  <a:schemeClr val="tx1"/>
                </a:solidFill>
                <a:latin typeface="Arial" panose="020B0604020202020204" pitchFamily="34" charset="0"/>
                <a:cs typeface="Times New Roman" panose="02020603050405020304" charset="0"/>
                <a:sym typeface="+mn-ea"/>
              </a:rPr>
              <a:t>Nguyên nhân hư hỏng</a:t>
            </a:r>
            <a:endParaRPr lang="en-US" sz="2800" b="1">
              <a:solidFill>
                <a:schemeClr val="tx1"/>
              </a:solidFill>
              <a:latin typeface="Arial" panose="020B0604020202020204" pitchFamily="34" charset="0"/>
              <a:cs typeface="Times New Roman" panose="02020603050405020304" charset="0"/>
              <a:sym typeface="+mn-ea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7971155" y="1203960"/>
            <a:ext cx="3621405" cy="951865"/>
          </a:xfrm>
          <a:prstGeom prst="rect">
            <a:avLst/>
          </a:prstGeom>
          <a:solidFill>
            <a:srgbClr val="FEC39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indent="0" algn="ctr">
              <a:buNone/>
            </a:pPr>
            <a:r>
              <a:rPr sz="2800" b="1">
                <a:solidFill>
                  <a:schemeClr val="tx1"/>
                </a:solidFill>
                <a:latin typeface="Arial" panose="020B0604020202020204" pitchFamily="34" charset="0"/>
                <a:cs typeface="Times New Roman" panose="02020603050405020304" charset="0"/>
                <a:sym typeface="+mn-ea"/>
              </a:rPr>
              <a:t>Biện pháp phòng ngừa</a:t>
            </a:r>
            <a:endParaRPr lang="en-US" sz="2800" b="1">
              <a:solidFill>
                <a:schemeClr val="tx1"/>
              </a:solidFill>
              <a:latin typeface="Arial" panose="020B0604020202020204" pitchFamily="34" charset="0"/>
              <a:cs typeface="Times New Roman" panose="02020603050405020304" charset="0"/>
              <a:sym typeface="+mn-ea"/>
            </a:endParaRPr>
          </a:p>
        </p:txBody>
      </p:sp>
      <p:sp>
        <p:nvSpPr>
          <p:cNvPr id="16" name="Rectangle 15"/>
          <p:cNvSpPr/>
          <p:nvPr/>
        </p:nvSpPr>
        <p:spPr>
          <a:xfrm>
            <a:off x="739775" y="2151380"/>
            <a:ext cx="3621405" cy="2807970"/>
          </a:xfrm>
          <a:prstGeom prst="rect">
            <a:avLst/>
          </a:prstGeom>
          <a:solidFill>
            <a:srgbClr val="FDAD7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indent="0" algn="ctr">
              <a:buNone/>
            </a:pPr>
            <a:r>
              <a:rPr lang="en-US" sz="2800" b="1">
                <a:solidFill>
                  <a:schemeClr val="tx1"/>
                </a:solidFill>
                <a:latin typeface="Arial" panose="020B0604020202020204" pitchFamily="34" charset="0"/>
                <a:ea typeface="Times New Roman" panose="02020603050405020304" charset="0"/>
                <a:cs typeface="Times New Roman" panose="02020603050405020304" charset="0"/>
                <a:sym typeface="+mn-ea"/>
              </a:rPr>
              <a:t>Rập vải không nằm</a:t>
            </a:r>
            <a:endParaRPr lang="en-US" sz="2800" b="1">
              <a:solidFill>
                <a:schemeClr val="tx1"/>
              </a:solidFill>
              <a:latin typeface="Arial" panose="020B0604020202020204" pitchFamily="34" charset="0"/>
              <a:ea typeface="Times New Roman" panose="02020603050405020304" charset="0"/>
              <a:cs typeface="Times New Roman" panose="02020603050405020304" charset="0"/>
              <a:sym typeface="+mn-ea"/>
            </a:endParaRPr>
          </a:p>
          <a:p>
            <a:pPr indent="0" algn="ctr">
              <a:buNone/>
            </a:pPr>
            <a:r>
              <a:rPr lang="en-US" sz="2800" b="1">
                <a:solidFill>
                  <a:schemeClr val="tx1"/>
                </a:solidFill>
                <a:latin typeface="Arial" panose="020B0604020202020204" pitchFamily="34" charset="0"/>
                <a:ea typeface="Times New Roman" panose="02020603050405020304" charset="0"/>
                <a:cs typeface="Times New Roman" panose="02020603050405020304" charset="0"/>
                <a:sym typeface="+mn-ea"/>
              </a:rPr>
              <a:t>êm trên mặt phẳng</a:t>
            </a:r>
            <a:endParaRPr lang="en-US" sz="2800" b="1">
              <a:solidFill>
                <a:schemeClr val="tx1"/>
              </a:solidFill>
              <a:latin typeface="Arial" panose="020B0604020202020204" pitchFamily="34" charset="0"/>
              <a:ea typeface="Times New Roman" panose="02020603050405020304" charset="0"/>
              <a:cs typeface="Times New Roman" panose="02020603050405020304" charset="0"/>
              <a:sym typeface="+mn-ea"/>
            </a:endParaRPr>
          </a:p>
        </p:txBody>
      </p:sp>
      <p:sp>
        <p:nvSpPr>
          <p:cNvPr id="19" name="Rectangle 18"/>
          <p:cNvSpPr/>
          <p:nvPr/>
        </p:nvSpPr>
        <p:spPr>
          <a:xfrm>
            <a:off x="4352925" y="2150745"/>
            <a:ext cx="3621405" cy="2807970"/>
          </a:xfrm>
          <a:prstGeom prst="rect">
            <a:avLst/>
          </a:prstGeom>
          <a:solidFill>
            <a:srgbClr val="FDC9A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r>
              <a:rPr lang="en-US" sz="2800">
                <a:solidFill>
                  <a:schemeClr val="tx1"/>
                </a:solidFill>
                <a:latin typeface="Arial" panose="020B0604020202020204" pitchFamily="34" charset="0"/>
                <a:cs typeface="Times New Roman" panose="02020603050405020304" charset="0"/>
                <a:sym typeface="+mn-ea"/>
              </a:rPr>
              <a:t>Lấy 9 điểm then chốt</a:t>
            </a:r>
            <a:endParaRPr lang="en-US" sz="2800">
              <a:solidFill>
                <a:schemeClr val="tx1"/>
              </a:solidFill>
              <a:latin typeface="Arial" panose="020B0604020202020204" pitchFamily="34" charset="0"/>
              <a:cs typeface="Times New Roman" panose="02020603050405020304" charset="0"/>
              <a:sym typeface="+mn-ea"/>
            </a:endParaRPr>
          </a:p>
          <a:p>
            <a:pPr algn="ctr"/>
            <a:r>
              <a:rPr lang="en-US" sz="2800">
                <a:solidFill>
                  <a:schemeClr val="tx1"/>
                </a:solidFill>
                <a:latin typeface="Arial" panose="020B0604020202020204" pitchFamily="34" charset="0"/>
                <a:cs typeface="Times New Roman" panose="02020603050405020304" charset="0"/>
                <a:sym typeface="+mn-ea"/>
              </a:rPr>
              <a:t>không chính xác hay </a:t>
            </a:r>
            <a:endParaRPr lang="en-US" sz="2800">
              <a:solidFill>
                <a:schemeClr val="tx1"/>
              </a:solidFill>
              <a:latin typeface="Arial" panose="020B0604020202020204" pitchFamily="34" charset="0"/>
              <a:cs typeface="Times New Roman" panose="02020603050405020304" charset="0"/>
              <a:sym typeface="+mn-ea"/>
            </a:endParaRPr>
          </a:p>
          <a:p>
            <a:pPr algn="ctr"/>
            <a:r>
              <a:rPr lang="en-US" sz="2800">
                <a:solidFill>
                  <a:schemeClr val="tx1"/>
                </a:solidFill>
                <a:latin typeface="Arial" panose="020B0604020202020204" pitchFamily="34" charset="0"/>
                <a:cs typeface="Times New Roman" panose="02020603050405020304" charset="0"/>
                <a:sym typeface="+mn-ea"/>
              </a:rPr>
              <a:t>các đường vẽ thiết kế</a:t>
            </a:r>
            <a:endParaRPr lang="en-US" sz="2800">
              <a:solidFill>
                <a:schemeClr val="tx1"/>
              </a:solidFill>
              <a:latin typeface="Arial" panose="020B0604020202020204" pitchFamily="34" charset="0"/>
              <a:cs typeface="Times New Roman" panose="02020603050405020304" charset="0"/>
              <a:sym typeface="+mn-ea"/>
            </a:endParaRPr>
          </a:p>
          <a:p>
            <a:pPr algn="ctr"/>
            <a:r>
              <a:rPr lang="en-US" sz="2800">
                <a:solidFill>
                  <a:schemeClr val="tx1"/>
                </a:solidFill>
                <a:latin typeface="Arial" panose="020B0604020202020204" pitchFamily="34" charset="0"/>
                <a:cs typeface="Times New Roman" panose="02020603050405020304" charset="0"/>
                <a:sym typeface="+mn-ea"/>
              </a:rPr>
              <a:t>không đi qua 9 điểm then chốt.</a:t>
            </a:r>
            <a:endParaRPr lang="en-US" sz="2800">
              <a:solidFill>
                <a:schemeClr val="tx1"/>
              </a:solidFill>
              <a:latin typeface="Arial" panose="020B0604020202020204" pitchFamily="34" charset="0"/>
              <a:cs typeface="Times New Roman" panose="02020603050405020304" charset="0"/>
              <a:sym typeface="+mn-ea"/>
            </a:endParaRPr>
          </a:p>
        </p:txBody>
      </p:sp>
      <p:sp>
        <p:nvSpPr>
          <p:cNvPr id="21" name="Rectangle 20"/>
          <p:cNvSpPr/>
          <p:nvPr/>
        </p:nvSpPr>
        <p:spPr>
          <a:xfrm>
            <a:off x="7971155" y="2148840"/>
            <a:ext cx="3621405" cy="2807970"/>
          </a:xfrm>
          <a:prstGeom prst="rect">
            <a:avLst/>
          </a:prstGeom>
          <a:solidFill>
            <a:srgbClr val="FDAD7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r>
              <a:rPr lang="en-US" sz="2800" b="1" i="1">
                <a:solidFill>
                  <a:schemeClr val="tx1"/>
                </a:solidFill>
                <a:latin typeface="Arial" panose="020B0604020202020204" pitchFamily="34" charset="0"/>
                <a:cs typeface="Times New Roman" panose="02020603050405020304" charset="0"/>
                <a:sym typeface="+mn-ea"/>
              </a:rPr>
              <a:t>Lấy 9 điểm then chốt chính xác hay các đường vẽ thiết kế phải đi qua 9 điểm then chốt</a:t>
            </a:r>
            <a:r>
              <a:rPr lang="en-US" b="1" i="1">
                <a:solidFill>
                  <a:schemeClr val="tx1"/>
                </a:solidFill>
                <a:latin typeface="Arial" panose="020B0604020202020204" pitchFamily="34" charset="0"/>
                <a:cs typeface="Times New Roman" panose="02020603050405020304" charset="0"/>
                <a:sym typeface="+mn-ea"/>
              </a:rPr>
              <a:t>.</a:t>
            </a:r>
            <a:endParaRPr lang="en-US" b="1" i="1">
              <a:solidFill>
                <a:schemeClr val="tx1"/>
              </a:solidFill>
              <a:latin typeface="Arial" panose="020B0604020202020204" pitchFamily="34" charset="0"/>
              <a:cs typeface="Times New Roman" panose="02020603050405020304" charset="0"/>
              <a:sym typeface="+mn-ea"/>
            </a:endParaRPr>
          </a:p>
        </p:txBody>
      </p:sp>
      <p:sp>
        <p:nvSpPr>
          <p:cNvPr id="40" name="Rectangle 39"/>
          <p:cNvSpPr/>
          <p:nvPr/>
        </p:nvSpPr>
        <p:spPr>
          <a:xfrm>
            <a:off x="739775" y="4741545"/>
            <a:ext cx="3621405" cy="1290955"/>
          </a:xfrm>
          <a:prstGeom prst="rect">
            <a:avLst/>
          </a:prstGeom>
          <a:solidFill>
            <a:srgbClr val="FB9E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indent="0" algn="ctr">
              <a:buNone/>
            </a:pPr>
            <a:r>
              <a:rPr lang="en-US" sz="2800" b="1">
                <a:solidFill>
                  <a:schemeClr val="tx1"/>
                </a:solidFill>
                <a:latin typeface="Arial" panose="020B0604020202020204" pitchFamily="34" charset="0"/>
                <a:ea typeface="Times New Roman" panose="02020603050405020304" charset="0"/>
                <a:cs typeface="Times New Roman" panose="02020603050405020304" charset="0"/>
                <a:sym typeface="+mn-ea"/>
              </a:rPr>
              <a:t>Đường may</a:t>
            </a:r>
            <a:endParaRPr lang="en-US" sz="2800" b="1">
              <a:solidFill>
                <a:schemeClr val="tx1"/>
              </a:solidFill>
              <a:latin typeface="Arial" panose="020B0604020202020204" pitchFamily="34" charset="0"/>
              <a:ea typeface="Times New Roman" panose="02020603050405020304" charset="0"/>
              <a:cs typeface="Times New Roman" panose="02020603050405020304" charset="0"/>
              <a:sym typeface="+mn-ea"/>
            </a:endParaRPr>
          </a:p>
          <a:p>
            <a:pPr indent="0" algn="ctr">
              <a:buNone/>
            </a:pPr>
            <a:r>
              <a:rPr lang="en-US" sz="2800" b="1">
                <a:solidFill>
                  <a:schemeClr val="tx1"/>
                </a:solidFill>
                <a:latin typeface="Arial" panose="020B0604020202020204" pitchFamily="34" charset="0"/>
                <a:ea typeface="Times New Roman" panose="02020603050405020304" charset="0"/>
                <a:cs typeface="Times New Roman" panose="02020603050405020304" charset="0"/>
                <a:sym typeface="+mn-ea"/>
              </a:rPr>
              <a:t> bị nhăn.</a:t>
            </a:r>
            <a:endParaRPr lang="en-US" sz="2800" b="1">
              <a:solidFill>
                <a:schemeClr val="tx1"/>
              </a:solidFill>
              <a:latin typeface="Arial" panose="020B0604020202020204" pitchFamily="34" charset="0"/>
              <a:ea typeface="Times New Roman" panose="02020603050405020304" charset="0"/>
              <a:cs typeface="Times New Roman" panose="02020603050405020304" charset="0"/>
              <a:sym typeface="+mn-ea"/>
            </a:endParaRPr>
          </a:p>
        </p:txBody>
      </p:sp>
      <p:sp>
        <p:nvSpPr>
          <p:cNvPr id="41" name="Rectangle 40"/>
          <p:cNvSpPr/>
          <p:nvPr/>
        </p:nvSpPr>
        <p:spPr>
          <a:xfrm>
            <a:off x="4354195" y="4749800"/>
            <a:ext cx="3621405" cy="1290955"/>
          </a:xfrm>
          <a:prstGeom prst="rect">
            <a:avLst/>
          </a:prstGeom>
          <a:solidFill>
            <a:srgbClr val="FDBD9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r>
              <a:rPr sz="2800">
                <a:solidFill>
                  <a:schemeClr val="tx1"/>
                </a:solidFill>
                <a:latin typeface="Arial" panose="020B0604020202020204" pitchFamily="34" charset="0"/>
                <a:cs typeface="Times New Roman" panose="02020603050405020304" charset="0"/>
                <a:sym typeface="+mn-ea"/>
              </a:rPr>
              <a:t>Không lấy dấu </a:t>
            </a:r>
            <a:r>
              <a:rPr lang="en-US" sz="2800">
                <a:solidFill>
                  <a:schemeClr val="tx1"/>
                </a:solidFill>
                <a:latin typeface="Arial" panose="020B0604020202020204" pitchFamily="34" charset="0"/>
                <a:cs typeface="Times New Roman" panose="02020603050405020304" charset="0"/>
                <a:sym typeface="+mn-ea"/>
              </a:rPr>
              <a:t>bấm</a:t>
            </a:r>
            <a:endParaRPr lang="en-US" sz="2800">
              <a:solidFill>
                <a:schemeClr val="tx1"/>
              </a:solidFill>
              <a:latin typeface="Arial" panose="020B0604020202020204" pitchFamily="34" charset="0"/>
              <a:cs typeface="Times New Roman" panose="02020603050405020304" charset="0"/>
              <a:sym typeface="+mn-ea"/>
            </a:endParaRPr>
          </a:p>
        </p:txBody>
      </p:sp>
      <p:sp>
        <p:nvSpPr>
          <p:cNvPr id="42" name="Rectangle 41"/>
          <p:cNvSpPr/>
          <p:nvPr/>
        </p:nvSpPr>
        <p:spPr>
          <a:xfrm>
            <a:off x="7972425" y="4749165"/>
            <a:ext cx="3621405" cy="1290955"/>
          </a:xfrm>
          <a:prstGeom prst="rect">
            <a:avLst/>
          </a:prstGeom>
          <a:solidFill>
            <a:srgbClr val="FB9E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indent="0" algn="ctr">
              <a:buNone/>
            </a:pPr>
            <a:r>
              <a:rPr sz="2800" b="1">
                <a:solidFill>
                  <a:schemeClr val="tx1"/>
                </a:solidFill>
                <a:latin typeface="Arial" panose="020B0604020202020204" pitchFamily="34" charset="0"/>
                <a:cs typeface="Times New Roman" panose="02020603050405020304" charset="0"/>
                <a:sym typeface="+mn-ea"/>
              </a:rPr>
              <a:t>Phải lấy </a:t>
            </a:r>
            <a:r>
              <a:rPr lang="en-US" sz="2800" b="1">
                <a:solidFill>
                  <a:schemeClr val="tx1"/>
                </a:solidFill>
                <a:latin typeface="Arial" panose="020B0604020202020204" pitchFamily="34" charset="0"/>
                <a:cs typeface="Times New Roman" panose="02020603050405020304" charset="0"/>
                <a:sym typeface="+mn-ea"/>
              </a:rPr>
              <a:t>đầy đủ các dấu bấm.</a:t>
            </a:r>
            <a:r>
              <a:rPr b="1">
                <a:solidFill>
                  <a:schemeClr val="tx1"/>
                </a:solidFill>
                <a:latin typeface="Arial" panose="020B0604020202020204" pitchFamily="34" charset="0"/>
                <a:cs typeface="Times New Roman" panose="02020603050405020304" charset="0"/>
                <a:sym typeface="+mn-ea"/>
              </a:rPr>
              <a:t> </a:t>
            </a:r>
            <a:endParaRPr lang="en-US" b="1">
              <a:solidFill>
                <a:schemeClr val="tx1"/>
              </a:solidFill>
              <a:latin typeface="Arial" panose="020B0604020202020204" pitchFamily="34" charset="0"/>
              <a:cs typeface="Times New Roman" panose="02020603050405020304" charset="0"/>
              <a:sym typeface="+mn-ea"/>
            </a:endParaRPr>
          </a:p>
        </p:txBody>
      </p:sp>
      <p:pic>
        <p:nvPicPr>
          <p:cNvPr id="58" name="Content Placeholder 57" descr="[08-07-2018_16.10.25]img20180707101813"/>
          <p:cNvPicPr>
            <a:picLocks noChangeAspect="1"/>
          </p:cNvPicPr>
          <p:nvPr>
            <p:ph sz="half" idx="1"/>
          </p:nvPr>
        </p:nvPicPr>
        <p:blipFill>
          <a:blip r:embed="rId1"/>
          <a:srcRect l="34726" t="22545" r="33600" b="43294"/>
          <a:stretch>
            <a:fillRect/>
          </a:stretch>
        </p:blipFill>
        <p:spPr>
          <a:xfrm rot="16200000">
            <a:off x="240030" y="2660015"/>
            <a:ext cx="3996690" cy="2997200"/>
          </a:xfrm>
          <a:prstGeom prst="rect">
            <a:avLst/>
          </a:prstGeom>
        </p:spPr>
      </p:pic>
      <p:pic>
        <p:nvPicPr>
          <p:cNvPr id="59" name="Content Placeholder 58" descr="[14-06-2018_19.51.23]img-20180614-193637"/>
          <p:cNvPicPr>
            <a:picLocks noChangeAspect="1"/>
          </p:cNvPicPr>
          <p:nvPr>
            <p:ph sz="half" idx="2"/>
          </p:nvPr>
        </p:nvPicPr>
        <p:blipFill>
          <a:blip r:embed="rId2"/>
          <a:stretch>
            <a:fillRect/>
          </a:stretch>
        </p:blipFill>
        <p:spPr>
          <a:xfrm>
            <a:off x="905510" y="3698875"/>
            <a:ext cx="2238375" cy="4057650"/>
          </a:xfrm>
          <a:prstGeom prst="rect">
            <a:avLst/>
          </a:prstGeom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6" dur="10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4" presetClass="exit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30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54" dur="10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4" presetClass="exit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58" dur="10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0" fill="hold">
                      <p:stCondLst>
                        <p:cond delay="indefinite"/>
                      </p:stCondLst>
                      <p:childTnLst>
                        <p:par>
                          <p:cTn id="61" fill="hold">
                            <p:stCondLst>
                              <p:cond delay="0"/>
                            </p:stCondLst>
                            <p:childTnLst>
                              <p:par>
                                <p:cTn id="6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4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5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6" fill="hold">
                      <p:stCondLst>
                        <p:cond delay="indefinite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2" fill="hold">
                      <p:stCondLst>
                        <p:cond delay="indefinite"/>
                      </p:stCondLst>
                      <p:childTnLst>
                        <p:par>
                          <p:cTn id="73" fill="hold">
                            <p:stCondLst>
                              <p:cond delay="0"/>
                            </p:stCondLst>
                            <p:childTnLst>
                              <p:par>
                                <p:cTn id="74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6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7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bldLvl="0" animBg="1"/>
      <p:bldP spid="4" grpId="0" bldLvl="0" animBg="1"/>
      <p:bldP spid="5" grpId="0" bldLvl="0" animBg="1"/>
      <p:bldP spid="7" grpId="0" bldLvl="0" animBg="1"/>
      <p:bldP spid="16" grpId="0" bldLvl="0" animBg="1"/>
      <p:bldP spid="19" grpId="0" bldLvl="0" animBg="1"/>
      <p:bldP spid="21" grpId="0" bldLvl="0" animBg="1"/>
      <p:bldP spid="40" grpId="0" bldLvl="0" animBg="1"/>
      <p:bldP spid="41" grpId="0" bldLvl="0" animBg="1"/>
      <p:bldP spid="42" grpId="0" bldLvl="0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5" name="Content Placeholder 4"/>
          <p:cNvPicPr>
            <a:picLocks noChangeAspect="1"/>
          </p:cNvPicPr>
          <p:nvPr>
            <p:ph sz="half" idx="1"/>
          </p:nvPr>
        </p:nvPicPr>
        <p:blipFill>
          <a:blip r:embed="rId1"/>
          <a:stretch>
            <a:fillRect/>
          </a:stretch>
        </p:blipFill>
        <p:spPr>
          <a:xfrm>
            <a:off x="1835785" y="-161290"/>
            <a:ext cx="10466070" cy="7165340"/>
          </a:xfrm>
          <a:prstGeom prst="rect">
            <a:avLst/>
          </a:prstGeom>
        </p:spPr>
      </p:pic>
      <p:pic>
        <p:nvPicPr>
          <p:cNvPr id="9" name="Content Placeholder 24"/>
          <p:cNvPicPr>
            <a:picLocks noChangeAspect="1"/>
          </p:cNvPicPr>
          <p:nvPr/>
        </p:nvPicPr>
        <p:blipFill>
          <a:blip r:embed="rId1"/>
          <a:srcRect r="88586"/>
          <a:stretch>
            <a:fillRect/>
          </a:stretch>
        </p:blipFill>
        <p:spPr>
          <a:xfrm flipH="1">
            <a:off x="-198120" y="-160655"/>
            <a:ext cx="2049780" cy="716407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5" name="Text Box 14"/>
          <p:cNvSpPr txBox="1"/>
          <p:nvPr/>
        </p:nvSpPr>
        <p:spPr>
          <a:xfrm>
            <a:off x="451485" y="811530"/>
            <a:ext cx="2557780" cy="5015865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p>
            <a:pPr algn="ctr"/>
            <a:r>
              <a:rPr lang="en-US" sz="3200" b="1" i="1">
                <a:solidFill>
                  <a:schemeClr val="tx1"/>
                </a:solidFill>
                <a:sym typeface="+mn-ea"/>
              </a:rPr>
              <a:t>01 trong 05 NTK làm thay đổi ngành công nghiệp may     mặc</a:t>
            </a:r>
            <a:r>
              <a:rPr lang="en-US" sz="3200" b="1" i="1">
                <a:solidFill>
                  <a:schemeClr val="bg1"/>
                </a:solidFill>
                <a:sym typeface="+mn-ea"/>
              </a:rPr>
              <a:t> </a:t>
            </a:r>
            <a:r>
              <a:rPr lang="en-US" sz="3200" b="1" i="1">
                <a:solidFill>
                  <a:srgbClr val="F20000"/>
                </a:solidFill>
                <a:sym typeface="+mn-ea"/>
              </a:rPr>
              <a:t>toàn cầu</a:t>
            </a:r>
            <a:r>
              <a:rPr lang="en-US" sz="3200" b="1" i="1">
                <a:solidFill>
                  <a:schemeClr val="tx1"/>
                </a:solidFill>
                <a:sym typeface="+mn-ea"/>
              </a:rPr>
              <a:t>– tạp chí Finacial Times bình chọn.</a:t>
            </a:r>
            <a:endParaRPr lang="en-US" sz="3200" b="1" i="1">
              <a:solidFill>
                <a:schemeClr val="tx1"/>
              </a:solidFill>
              <a:sym typeface="+mn-ea"/>
            </a:endParaRPr>
          </a:p>
        </p:txBody>
      </p:sp>
      <p:sp>
        <p:nvSpPr>
          <p:cNvPr id="30" name="Text Box 29"/>
          <p:cNvSpPr txBox="1"/>
          <p:nvPr/>
        </p:nvSpPr>
        <p:spPr>
          <a:xfrm>
            <a:off x="5034280" y="43180"/>
            <a:ext cx="6322060" cy="768350"/>
          </a:xfrm>
          <a:prstGeom prst="rect">
            <a:avLst/>
          </a:prstGeom>
          <a:noFill/>
        </p:spPr>
        <p:txBody>
          <a:bodyPr wrap="none" rtlCol="0">
            <a:spAutoFit/>
          </a:bodyPr>
          <a:p>
            <a:pPr algn="l"/>
            <a:r>
              <a:rPr lang="en-US" sz="4400">
                <a:latin typeface="Arial Black" panose="020B0A04020102020204" charset="0"/>
              </a:rPr>
              <a:t>Giáo sư Shingo Sato</a:t>
            </a:r>
            <a:endParaRPr lang="en-US" sz="4400">
              <a:latin typeface="Arial Black" panose="020B0A04020102020204" charset="0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250"/>
    </mc:Choice>
    <mc:Fallback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0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770" decel="100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6" dur="770" decel="100000"/>
                                        <p:tgtEl>
                                          <p:spTgt spid="30"/>
                                        </p:tgtEl>
                                      </p:cBhvr>
                                      <p:from x="10000" y="10000"/>
                                      <p:to x="200000" y="450000"/>
                                    </p:animScale>
                                    <p:animScale>
                                      <p:cBhvr>
                                        <p:cTn id="17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</p:cBhvr>
                                      <p:from x="200000" y="450000"/>
                                      <p:to x="100000" y="100000"/>
                                    </p:animScale>
                                    <p:set>
                                      <p:cBhvr>
                                        <p:cTn id="18" dur="77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o>
                                        <p:strVal val="(0.5)"/>
                                      </p:to>
                                    </p:set>
                                    <p:anim from="(0.5)" to="(#ppt_x)" calcmode="lin" valueType="num">
                                      <p:cBhvr>
                                        <p:cTn id="19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20" dur="77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o>
                                        <p:strVal val="(#ppt_y+0.4)"/>
                                      </p:to>
                                    </p:set>
                                    <p:anim from="(#ppt_y+0.4)" to="(#ppt_y)" calcmode="lin" valueType="num">
                                      <p:cBhvr>
                                        <p:cTn id="21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" grpId="0"/>
      <p:bldP spid="15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Content Placeholder 1"/>
          <p:cNvSpPr/>
          <p:nvPr>
            <p:ph sz="half" idx="2"/>
          </p:nvPr>
        </p:nvSpPr>
        <p:spPr/>
        <p:txBody>
          <a:bodyPr/>
          <a:p>
            <a:endParaRPr lang="en-US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250"/>
    </mc:Choice>
    <mc:Fallback>
      <p:transition/>
    </mc:Fallback>
  </mc:AlternateContent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36" name="Rectangle 35"/>
          <p:cNvSpPr/>
          <p:nvPr/>
        </p:nvSpPr>
        <p:spPr>
          <a:xfrm>
            <a:off x="-49530" y="-69215"/>
            <a:ext cx="12291695" cy="6995795"/>
          </a:xfrm>
          <a:prstGeom prst="rect">
            <a:avLst/>
          </a:prstGeom>
          <a:solidFill>
            <a:srgbClr val="FFEBE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en-US">
              <a:latin typeface="Arial" panose="020B0604020202020204" pitchFamily="34" charset="0"/>
            </a:endParaRPr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>
          <a:xfrm>
            <a:off x="609600" y="1038543"/>
            <a:ext cx="10972800" cy="1143000"/>
          </a:xfrm>
        </p:spPr>
        <p:txBody>
          <a:bodyPr/>
          <a:p>
            <a:r>
              <a:rPr lang="en-US">
                <a:solidFill>
                  <a:srgbClr val="FF0000"/>
                </a:solidFill>
              </a:rPr>
              <a:t>Bài tập</a:t>
            </a:r>
            <a:endParaRPr lang="en-US">
              <a:solidFill>
                <a:srgbClr val="FF0000"/>
              </a:solidFill>
            </a:endParaRP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609600" y="2503805"/>
            <a:ext cx="11483340" cy="2173605"/>
          </a:xfrm>
        </p:spPr>
        <p:txBody>
          <a:bodyPr/>
          <a:p>
            <a:pPr marL="0" indent="0" algn="ctr">
              <a:buNone/>
            </a:pPr>
            <a:r>
              <a:rPr lang="en-US" sz="3600">
                <a:solidFill>
                  <a:schemeClr val="accent1">
                    <a:lumMod val="50000"/>
                  </a:schemeClr>
                </a:solidFill>
                <a:latin typeface="Times New Roman" panose="02020603050405020304" charset="0"/>
              </a:rPr>
              <a:t>Thiết kế áo đầm biến kiểu theo số đo của </a:t>
            </a:r>
            <a:r>
              <a:rPr lang="en-US" sz="3600" b="1">
                <a:solidFill>
                  <a:schemeClr val="accent1">
                    <a:lumMod val="50000"/>
                  </a:schemeClr>
                </a:solidFill>
                <a:latin typeface="Times New Roman" panose="02020603050405020304" charset="0"/>
              </a:rPr>
              <a:t>bản thân</a:t>
            </a:r>
            <a:r>
              <a:rPr lang="en-US" sz="3600">
                <a:solidFill>
                  <a:schemeClr val="accent1">
                    <a:lumMod val="50000"/>
                  </a:schemeClr>
                </a:solidFill>
                <a:latin typeface="Times New Roman" panose="02020603050405020304" charset="0"/>
              </a:rPr>
              <a:t>.</a:t>
            </a:r>
            <a:endParaRPr lang="en-US" sz="3600">
              <a:solidFill>
                <a:schemeClr val="accent1">
                  <a:lumMod val="50000"/>
                </a:schemeClr>
              </a:solidFill>
              <a:latin typeface="Times New Roman" panose="02020603050405020304" charset="0"/>
            </a:endParaRPr>
          </a:p>
          <a:p>
            <a:pPr marL="0" indent="0" algn="ctr">
              <a:buNone/>
            </a:pPr>
            <a:r>
              <a:rPr lang="en-US" sz="3600">
                <a:solidFill>
                  <a:schemeClr val="accent5">
                    <a:lumMod val="25000"/>
                  </a:schemeClr>
                </a:solidFill>
                <a:latin typeface="Times New Roman" panose="02020603050405020304" charset="0"/>
              </a:rPr>
              <a:t>Yêu cầu: Sản phẩm đẹp, đúng số đo bản thân.</a:t>
            </a:r>
            <a:endParaRPr lang="en-US" sz="3600">
              <a:solidFill>
                <a:schemeClr val="accent5">
                  <a:lumMod val="25000"/>
                </a:schemeClr>
              </a:solidFill>
              <a:latin typeface="Times New Roman" panose="02020603050405020304" charset="0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3" name="Text Box 12"/>
          <p:cNvSpPr txBox="1"/>
          <p:nvPr/>
        </p:nvSpPr>
        <p:spPr>
          <a:xfrm>
            <a:off x="362585" y="84455"/>
            <a:ext cx="11444605" cy="67564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pPr algn="ctr"/>
            <a:r>
              <a:rPr lang="en-US" sz="3800" b="1">
                <a:solidFill>
                  <a:srgbClr val="816E33"/>
                </a:solidFill>
                <a:latin typeface="Arial" panose="020B0604020202020204" pitchFamily="34" charset="0"/>
              </a:rPr>
              <a:t>TRƯỜNG CAO ĐẲNG LÝ TỰ TRỌNG TP.HCM</a:t>
            </a:r>
            <a:endParaRPr lang="en-US" sz="3800" b="1">
              <a:solidFill>
                <a:srgbClr val="816E33"/>
              </a:solidFill>
              <a:latin typeface="Arial" panose="020B0604020202020204" pitchFamily="34" charset="0"/>
            </a:endParaRPr>
          </a:p>
        </p:txBody>
      </p:sp>
      <p:pic>
        <p:nvPicPr>
          <p:cNvPr id="16" name="Picture 2"/>
          <p:cNvPicPr>
            <a:picLocks noChangeAspect="1" noChangeArrowheads="1"/>
          </p:cNvPicPr>
          <p:nvPr>
            <p:ph sz="half" idx="1"/>
          </p:nvPr>
        </p:nvPicPr>
        <p:blipFill>
          <a:blip r:embed="rId1">
            <a:lum contrast="40000"/>
          </a:blip>
          <a:stretch>
            <a:fillRect/>
          </a:stretch>
        </p:blipFill>
        <p:spPr bwMode="auto">
          <a:xfrm>
            <a:off x="4244340" y="581025"/>
            <a:ext cx="3513455" cy="1057275"/>
          </a:xfrm>
          <a:prstGeom prst="rect">
            <a:avLst/>
          </a:prstGeom>
          <a:noFill/>
          <a:ln>
            <a:noFill/>
          </a:ln>
        </p:spPr>
      </p:pic>
      <p:sp>
        <p:nvSpPr>
          <p:cNvPr id="5" name="Rectangle 4"/>
          <p:cNvSpPr/>
          <p:nvPr/>
        </p:nvSpPr>
        <p:spPr>
          <a:xfrm>
            <a:off x="-47625" y="1670685"/>
            <a:ext cx="12303125" cy="5177155"/>
          </a:xfrm>
          <a:prstGeom prst="rect">
            <a:avLst/>
          </a:prstGeom>
          <a:solidFill>
            <a:srgbClr val="FB9E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en-US"/>
          </a:p>
        </p:txBody>
      </p:sp>
      <p:sp>
        <p:nvSpPr>
          <p:cNvPr id="6" name="Text Box 5"/>
          <p:cNvSpPr txBox="1"/>
          <p:nvPr/>
        </p:nvSpPr>
        <p:spPr>
          <a:xfrm>
            <a:off x="727075" y="2197100"/>
            <a:ext cx="11154410" cy="4061460"/>
          </a:xfrm>
          <a:prstGeom prst="rect">
            <a:avLst/>
          </a:prstGeom>
          <a:noFill/>
          <a:ln>
            <a:noFill/>
          </a:ln>
        </p:spPr>
        <p:txBody>
          <a:bodyPr wrap="none" rtlCol="0">
            <a:spAutoFit/>
          </a:bodyPr>
          <a:p>
            <a:pPr algn="ctr"/>
            <a:r>
              <a:rPr lang="en-US" sz="4000" b="1" i="1"/>
              <a:t>KÍNH CHÚC QUÝ BAN GIÁM KHẢO, </a:t>
            </a:r>
            <a:endParaRPr lang="en-US" sz="4000" b="1" i="1"/>
          </a:p>
          <a:p>
            <a:pPr algn="ctr"/>
            <a:r>
              <a:rPr lang="en-US" sz="4000" b="1" i="1"/>
              <a:t>QUÝ THẦY CÔ MẠNH KHỎE VÀ HẠNH PHÚC.</a:t>
            </a:r>
            <a:endParaRPr lang="en-US" sz="4000" b="1" i="1"/>
          </a:p>
          <a:p>
            <a:pPr algn="ctr"/>
            <a:endParaRPr lang="en-US" sz="4000">
              <a:solidFill>
                <a:srgbClr val="C00000"/>
              </a:solidFill>
            </a:endParaRPr>
          </a:p>
          <a:p>
            <a:pPr algn="ctr"/>
            <a:r>
              <a:rPr lang="en-US" sz="4000" b="1">
                <a:solidFill>
                  <a:srgbClr val="AE2500"/>
                </a:solidFill>
              </a:rPr>
              <a:t>CHÚC HỘI GIẢNG THÀNH CÔNG TỐT ĐẸP.</a:t>
            </a:r>
            <a:endParaRPr lang="en-US" sz="4000" b="1">
              <a:solidFill>
                <a:srgbClr val="AE2500"/>
              </a:solidFill>
            </a:endParaRPr>
          </a:p>
          <a:p>
            <a:pPr algn="ctr"/>
            <a:endParaRPr lang="en-US" sz="4000" b="1">
              <a:solidFill>
                <a:srgbClr val="AE2500"/>
              </a:solidFill>
            </a:endParaRPr>
          </a:p>
          <a:p>
            <a:pPr algn="ctr"/>
            <a:r>
              <a:rPr lang="en-US" sz="4000">
                <a:solidFill>
                  <a:srgbClr val="AE2500"/>
                </a:solidFill>
              </a:rPr>
              <a:t>XIN TRÂN TRỌNG CẢM ƠN.</a:t>
            </a:r>
            <a:endParaRPr lang="en-US" sz="4000">
              <a:solidFill>
                <a:srgbClr val="AE2500"/>
              </a:solidFill>
            </a:endParaRPr>
          </a:p>
          <a:p>
            <a:endParaRPr lang="en-US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250"/>
    </mc:Choice>
    <mc:Fallback>
      <p:transition/>
    </mc:Fallback>
  </mc:AlternateContent>
</p:sld>
</file>

<file path=ppt/theme/theme1.xml><?xml version="1.0" encoding="utf-8"?>
<a:theme xmlns:a="http://schemas.openxmlformats.org/drawingml/2006/main" name="Default Design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7DB6EF"/>
      </a:accent1>
      <a:accent2>
        <a:srgbClr val="C0504D"/>
      </a:accent2>
      <a:accent3>
        <a:srgbClr val="FFFFFF"/>
      </a:accent3>
      <a:accent4>
        <a:srgbClr val="000000"/>
      </a:accent4>
      <a:accent5>
        <a:srgbClr val="C0D7F5"/>
      </a:accent5>
      <a:accent6>
        <a:srgbClr val="AC4744"/>
      </a:accent6>
      <a:hlink>
        <a:srgbClr val="0066CC"/>
      </a:hlink>
      <a:folHlink>
        <a:srgbClr val="800080"/>
      </a:folHlink>
    </a:clrScheme>
    <a:fontScheme name="">
      <a:majorFont>
        <a:latin typeface="Arial"/>
        <a:ea typeface="Arial"/>
        <a:cs typeface=""/>
      </a:majorFont>
      <a:minorFont>
        <a:latin typeface="Arial"/>
        <a:ea typeface="Arial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raClrSchemeLst>
    <a:extraClrScheme>
      <a:clrScheme name="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4"/>
        </a:accent5>
        <a:accent6>
          <a:srgbClr val="E5895B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7B7E5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BFAF7"/>
        </a:accent3>
        <a:accent4>
          <a:srgbClr val="000000"/>
        </a:accent4>
        <a:accent5>
          <a:srgbClr val="FFFFFF"/>
        </a:accent5>
        <a:accent6>
          <a:srgbClr val="7EB1E5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7B7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008080"/>
        </a:lt1>
        <a:dk2>
          <a:srgbClr val="FFFF99"/>
        </a:dk2>
        <a:lt2>
          <a:srgbClr val="005A58"/>
        </a:lt2>
        <a:accent1>
          <a:srgbClr val="006462"/>
        </a:accent1>
        <a:accent2>
          <a:srgbClr val="6D6FC7"/>
        </a:accent2>
        <a:accent3>
          <a:srgbClr val="AAC1C1"/>
        </a:accent3>
        <a:accent4>
          <a:srgbClr val="DCDCDC"/>
        </a:accent4>
        <a:accent5>
          <a:srgbClr val="AAB8B8"/>
        </a:accent5>
        <a:accent6>
          <a:srgbClr val="6163B2"/>
        </a:accent6>
        <a:hlink>
          <a:srgbClr val="00FFFF"/>
        </a:hlink>
        <a:folHlink>
          <a:srgbClr val="00FF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800000"/>
        </a:lt1>
        <a:dk2>
          <a:srgbClr val="DFD293"/>
        </a:dk2>
        <a:lt2>
          <a:srgbClr val="5C1F00"/>
        </a:lt2>
        <a:accent1>
          <a:srgbClr val="CC3300"/>
        </a:accent1>
        <a:accent2>
          <a:srgbClr val="BE7960"/>
        </a:accent2>
        <a:accent3>
          <a:srgbClr val="C1AAAA"/>
        </a:accent3>
        <a:accent4>
          <a:srgbClr val="DCDCDC"/>
        </a:accent4>
        <a:accent5>
          <a:srgbClr val="E2ADAA"/>
        </a:accent5>
        <a:accent6>
          <a:srgbClr val="AA6C55"/>
        </a:accent6>
        <a:hlink>
          <a:srgbClr val="FFFF99"/>
        </a:hlink>
        <a:folHlink>
          <a:srgbClr val="D3A219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000099"/>
        </a:lt1>
        <a:dk2>
          <a:srgbClr val="CCFFFF"/>
        </a:dk2>
        <a:lt2>
          <a:srgbClr val="003366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CDCDC"/>
        </a:accent4>
        <a:accent5>
          <a:srgbClr val="ADB9E2"/>
        </a:accent5>
        <a:accent6>
          <a:srgbClr val="009D00"/>
        </a:accent6>
        <a:hlink>
          <a:srgbClr val="66CCFF"/>
        </a:hlink>
        <a:folHlink>
          <a:srgbClr val="FFE701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000000"/>
        </a:lt1>
        <a:dk2>
          <a:srgbClr val="E3EBF1"/>
        </a:dk2>
        <a:lt2>
          <a:srgbClr val="336699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CDCDC"/>
        </a:accent4>
        <a:accent5>
          <a:srgbClr val="AAADCA"/>
        </a:accent5>
        <a:accent6>
          <a:srgbClr val="3E7B43"/>
        </a:accent6>
        <a:hlink>
          <a:srgbClr val="66CCFF"/>
        </a:hlink>
        <a:folHlink>
          <a:srgbClr val="F0E5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686B5D"/>
        </a:lt1>
        <a:dk2>
          <a:srgbClr val="D1D1CB"/>
        </a:dk2>
        <a:lt2>
          <a:srgbClr val="777777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CDCDC"/>
        </a:accent4>
        <a:accent5>
          <a:srgbClr val="C7C7C1"/>
        </a:accent5>
        <a:accent6>
          <a:srgbClr val="728D96"/>
        </a:accent6>
        <a:hlink>
          <a:srgbClr val="FFCC66"/>
        </a:hlink>
        <a:folHlink>
          <a:srgbClr val="E9DCB9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666699"/>
        </a:lt1>
        <a:dk2>
          <a:srgbClr val="FFFFFF"/>
        </a:dk2>
        <a:lt2>
          <a:srgbClr val="3E3E5C"/>
        </a:lt2>
        <a:accent1>
          <a:srgbClr val="60597B"/>
        </a:accent1>
        <a:accent2>
          <a:srgbClr val="6666FF"/>
        </a:accent2>
        <a:accent3>
          <a:srgbClr val="B9B9CA"/>
        </a:accent3>
        <a:accent4>
          <a:srgbClr val="DCDCDC"/>
        </a:accent4>
        <a:accent5>
          <a:srgbClr val="B7B5BF"/>
        </a:accent5>
        <a:accent6>
          <a:srgbClr val="5B5BE5"/>
        </a:accent6>
        <a:hlink>
          <a:srgbClr val="99CCFF"/>
        </a:hlink>
        <a:folHlink>
          <a:srgbClr val="FFFF99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523E26"/>
        </a:lt1>
        <a:dk2>
          <a:srgbClr val="DFC08D"/>
        </a:dk2>
        <a:lt2>
          <a:srgbClr val="2D2015"/>
        </a:lt2>
        <a:accent1>
          <a:srgbClr val="8C7B70"/>
        </a:accent1>
        <a:accent2>
          <a:srgbClr val="8F5F2F"/>
        </a:accent2>
        <a:accent3>
          <a:srgbClr val="B3AFAB"/>
        </a:accent3>
        <a:accent4>
          <a:srgbClr val="DCDCDC"/>
        </a:accent4>
        <a:accent5>
          <a:srgbClr val="C5BFBC"/>
        </a:accent5>
        <a:accent6>
          <a:srgbClr val="805529"/>
        </a:accent6>
        <a:hlink>
          <a:srgbClr val="CCB400"/>
        </a:hlink>
        <a:folHlink>
          <a:srgbClr val="8C9EA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7DB6EF"/>
        </a:accent1>
        <a:accent2>
          <a:srgbClr val="C0504D"/>
        </a:accent2>
        <a:accent3>
          <a:srgbClr val="FFFFFF"/>
        </a:accent3>
        <a:accent4>
          <a:srgbClr val="000000"/>
        </a:accent4>
        <a:accent5>
          <a:srgbClr val="C0D7F5"/>
        </a:accent5>
        <a:accent6>
          <a:srgbClr val="AC4744"/>
        </a:accent6>
        <a:hlink>
          <a:srgbClr val="0066CC"/>
        </a:hlink>
        <a:folHlink>
          <a:srgbClr val="80008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4261</Words>
  <Application>WPS Presentation</Application>
  <PresentationFormat>Widescreen</PresentationFormat>
  <Paragraphs>425</Paragraphs>
  <Slides>23</Slides>
  <Notes>0</Notes>
  <HiddenSlides>0</HiddenSlides>
  <MMClips>0</MMClips>
  <ScaleCrop>false</ScaleCrop>
  <HeadingPairs>
    <vt:vector size="6" baseType="variant">
      <vt:variant>
        <vt:lpstr>已用的字体</vt:lpstr>
      </vt:variant>
      <vt:variant>
        <vt:i4>17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23</vt:i4>
      </vt:variant>
    </vt:vector>
  </HeadingPairs>
  <TitlesOfParts>
    <vt:vector size="41" baseType="lpstr">
      <vt:lpstr>Arial</vt:lpstr>
      <vt:lpstr>SimSun</vt:lpstr>
      <vt:lpstr>Wingdings</vt:lpstr>
      <vt:lpstr>Symbol</vt:lpstr>
      <vt:lpstr>Times New Roman</vt:lpstr>
      <vt:lpstr>Arial Black</vt:lpstr>
      <vt:lpstr>Verdana</vt:lpstr>
      <vt:lpstr>Wingdings</vt:lpstr>
      <vt:lpstr>Microsoft YaHei</vt:lpstr>
      <vt:lpstr/>
      <vt:lpstr>Arial Unicode MS</vt:lpstr>
      <vt:lpstr>Calibri</vt:lpstr>
      <vt:lpstr>Calibri</vt:lpstr>
      <vt:lpstr>Arial Narrow</vt:lpstr>
      <vt:lpstr>Microsoft JhengHei Light</vt:lpstr>
      <vt:lpstr>Microsoft JhengHei</vt:lpstr>
      <vt:lpstr>Segoe Print</vt:lpstr>
      <vt:lpstr>Default Design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Mục tiêu</vt:lpstr>
      <vt:lpstr>PowerPoint 演示文稿</vt:lpstr>
      <vt:lpstr>2. Đặc điểm hình dáng</vt:lpstr>
      <vt:lpstr>3. Qui trình thiết kế rập áo đầm biến kiểu</vt:lpstr>
      <vt:lpstr>3. Qui trình thiết kế rập áo đầm biến kiểu</vt:lpstr>
      <vt:lpstr>3. Qui trình thiết kế rập áo đầm biến kiểu</vt:lpstr>
      <vt:lpstr>3. Qui trình thiết kế rập áo đầm biến kiểu</vt:lpstr>
      <vt:lpstr>3. Qui trình thiết kế rập áo đầm biến kiểu</vt:lpstr>
      <vt:lpstr>3. Qui trình thiết kế rập áo đầm biến kiểu</vt:lpstr>
      <vt:lpstr>3. Qui trình thiết kế rập áo đầm biến kiểu</vt:lpstr>
      <vt:lpstr>3. Qui trình thiết kế rập áo đầm biến kiểu</vt:lpstr>
      <vt:lpstr>4. Yêu cầu kỹ thuật</vt:lpstr>
      <vt:lpstr>5. Nguyên nhân sai hỏng và biện pháp phòng ngừa</vt:lpstr>
      <vt:lpstr>PowerPoint 演示文稿</vt:lpstr>
      <vt:lpstr>PowerPoint 演示文稿</vt:lpstr>
      <vt:lpstr>Bài tập</vt:lpstr>
      <vt:lpstr>PowerPoint 演示文稿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MAY ÁO ĐẦM BIẾN KIỂU</dc:title>
  <dc:creator>WIN7</dc:creator>
  <cp:lastModifiedBy>WIN7</cp:lastModifiedBy>
  <cp:revision>118</cp:revision>
  <dcterms:created xsi:type="dcterms:W3CDTF">2018-03-21T08:50:00Z</dcterms:created>
  <dcterms:modified xsi:type="dcterms:W3CDTF">2018-07-11T12:45:03Z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1033-10.2.0.6080</vt:lpwstr>
  </property>
</Properties>
</file>